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4" r:id="rId1"/>
  </p:sldMasterIdLst>
  <p:notesMasterIdLst>
    <p:notesMasterId r:id="rId18"/>
  </p:notesMasterIdLst>
  <p:sldIdLst>
    <p:sldId id="256" r:id="rId2"/>
    <p:sldId id="306" r:id="rId3"/>
    <p:sldId id="265" r:id="rId4"/>
    <p:sldId id="298" r:id="rId5"/>
    <p:sldId id="301" r:id="rId6"/>
    <p:sldId id="308" r:id="rId7"/>
    <p:sldId id="309" r:id="rId8"/>
    <p:sldId id="310" r:id="rId9"/>
    <p:sldId id="305" r:id="rId10"/>
    <p:sldId id="302" r:id="rId11"/>
    <p:sldId id="304" r:id="rId12"/>
    <p:sldId id="299" r:id="rId13"/>
    <p:sldId id="300" r:id="rId14"/>
    <p:sldId id="267" r:id="rId15"/>
    <p:sldId id="307" r:id="rId16"/>
    <p:sldId id="30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4"/>
    <p:restoredTop sz="90777"/>
  </p:normalViewPr>
  <p:slideViewPr>
    <p:cSldViewPr>
      <p:cViewPr varScale="1">
        <p:scale>
          <a:sx n="103" d="100"/>
          <a:sy n="103" d="100"/>
        </p:scale>
        <p:origin x="213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75D7B-A2B9-C240-89D9-53BE2072B593}"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6EC10640-E266-6348-A244-729FF05173EB}">
      <dgm:prSet phldrT="[Text]"/>
      <dgm:spPr/>
      <dgm:t>
        <a:bodyPr/>
        <a:lstStyle/>
        <a:p>
          <a:r>
            <a:rPr lang="en-US" b="1" dirty="0"/>
            <a:t>.</a:t>
          </a:r>
        </a:p>
      </dgm:t>
    </dgm:pt>
    <dgm:pt modelId="{AB92EC2F-8B86-C742-8872-D205F0CB58BE}" type="parTrans" cxnId="{AC093F7B-270F-E745-8746-110CB5ECCE68}">
      <dgm:prSet/>
      <dgm:spPr/>
      <dgm:t>
        <a:bodyPr/>
        <a:lstStyle/>
        <a:p>
          <a:endParaRPr lang="en-US" b="1"/>
        </a:p>
      </dgm:t>
    </dgm:pt>
    <dgm:pt modelId="{354E6D37-B511-4041-AC8E-60FC05F7C144}" type="sibTrans" cxnId="{AC093F7B-270F-E745-8746-110CB5ECCE68}">
      <dgm:prSet/>
      <dgm:spPr/>
      <dgm:t>
        <a:bodyPr/>
        <a:lstStyle/>
        <a:p>
          <a:endParaRPr lang="en-US" b="1"/>
        </a:p>
      </dgm:t>
    </dgm:pt>
    <dgm:pt modelId="{EA21F651-51F4-A84C-A399-0F0C5961F31C}">
      <dgm:prSet/>
      <dgm:spPr/>
      <dgm:t>
        <a:bodyPr/>
        <a:lstStyle/>
        <a:p>
          <a:r>
            <a:rPr lang="en-US" b="1" dirty="0"/>
            <a:t>?</a:t>
          </a:r>
        </a:p>
      </dgm:t>
    </dgm:pt>
    <dgm:pt modelId="{01693486-3568-0043-BD0E-E9BA40A0EDA8}" type="parTrans" cxnId="{F853264E-50E9-3942-AF10-787B1E072BE9}">
      <dgm:prSet/>
      <dgm:spPr/>
      <dgm:t>
        <a:bodyPr/>
        <a:lstStyle/>
        <a:p>
          <a:endParaRPr lang="en-US" b="1"/>
        </a:p>
      </dgm:t>
    </dgm:pt>
    <dgm:pt modelId="{F7133B41-37E4-E946-ACBD-55292D18B8A0}" type="sibTrans" cxnId="{F853264E-50E9-3942-AF10-787B1E072BE9}">
      <dgm:prSet/>
      <dgm:spPr/>
      <dgm:t>
        <a:bodyPr/>
        <a:lstStyle/>
        <a:p>
          <a:endParaRPr lang="en-US" b="1"/>
        </a:p>
      </dgm:t>
    </dgm:pt>
    <dgm:pt modelId="{9FB3B27C-604E-1145-88E9-4BE7BFFF31B2}">
      <dgm:prSet/>
      <dgm:spPr/>
      <dgm:t>
        <a:bodyPr/>
        <a:lstStyle/>
        <a:p>
          <a:r>
            <a:rPr lang="en-US" b="1" dirty="0"/>
            <a:t>!</a:t>
          </a:r>
        </a:p>
      </dgm:t>
    </dgm:pt>
    <dgm:pt modelId="{FB5ED04C-A9A4-9A42-B3C0-0E46879809E0}" type="parTrans" cxnId="{80F89DD6-8BDB-2147-901C-61E46EB5E3D3}">
      <dgm:prSet/>
      <dgm:spPr/>
      <dgm:t>
        <a:bodyPr/>
        <a:lstStyle/>
        <a:p>
          <a:endParaRPr lang="en-US" b="1"/>
        </a:p>
      </dgm:t>
    </dgm:pt>
    <dgm:pt modelId="{EC0E0F1B-EE05-5540-B660-1B97B1349EC5}" type="sibTrans" cxnId="{80F89DD6-8BDB-2147-901C-61E46EB5E3D3}">
      <dgm:prSet/>
      <dgm:spPr/>
      <dgm:t>
        <a:bodyPr/>
        <a:lstStyle/>
        <a:p>
          <a:endParaRPr lang="en-US" b="1"/>
        </a:p>
      </dgm:t>
    </dgm:pt>
    <dgm:pt modelId="{AE23C9C4-A549-744C-ACE5-EBA0A09373A1}">
      <dgm:prSet phldrT="[Text]"/>
      <dgm:spPr/>
      <dgm:t>
        <a:bodyPr/>
        <a:lstStyle/>
        <a:p>
          <a:r>
            <a:rPr lang="en-US" b="1" dirty="0"/>
            <a:t>;</a:t>
          </a:r>
        </a:p>
      </dgm:t>
    </dgm:pt>
    <dgm:pt modelId="{83500B55-1A62-674E-9AA5-20880643C7AC}" type="parTrans" cxnId="{062BFA10-C883-8B41-A18F-28FD3E987C6E}">
      <dgm:prSet/>
      <dgm:spPr/>
      <dgm:t>
        <a:bodyPr/>
        <a:lstStyle/>
        <a:p>
          <a:endParaRPr lang="en-US" b="1"/>
        </a:p>
      </dgm:t>
    </dgm:pt>
    <dgm:pt modelId="{6A908AD2-6F84-DC4D-93E0-FBFF05BCCBEA}" type="sibTrans" cxnId="{062BFA10-C883-8B41-A18F-28FD3E987C6E}">
      <dgm:prSet/>
      <dgm:spPr/>
      <dgm:t>
        <a:bodyPr/>
        <a:lstStyle/>
        <a:p>
          <a:endParaRPr lang="en-US" b="1"/>
        </a:p>
      </dgm:t>
    </dgm:pt>
    <dgm:pt modelId="{86386D27-DA72-3D40-85DC-4D52CA3AD619}">
      <dgm:prSet phldrT="[Text]"/>
      <dgm:spPr/>
      <dgm:t>
        <a:bodyPr/>
        <a:lstStyle/>
        <a:p>
          <a:r>
            <a:rPr lang="en-US" b="1" dirty="0"/>
            <a:t>( )</a:t>
          </a:r>
        </a:p>
      </dgm:t>
    </dgm:pt>
    <dgm:pt modelId="{07031DF1-6890-0A49-A3E4-9996FACCC64D}" type="parTrans" cxnId="{4FCA42D2-59F0-8C42-B8F5-FEEC9289A622}">
      <dgm:prSet/>
      <dgm:spPr/>
      <dgm:t>
        <a:bodyPr/>
        <a:lstStyle/>
        <a:p>
          <a:endParaRPr lang="en-US" b="1"/>
        </a:p>
      </dgm:t>
    </dgm:pt>
    <dgm:pt modelId="{DB6ED0E0-CFF2-6340-8774-EAC3780BB40E}" type="sibTrans" cxnId="{4FCA42D2-59F0-8C42-B8F5-FEEC9289A622}">
      <dgm:prSet/>
      <dgm:spPr/>
      <dgm:t>
        <a:bodyPr/>
        <a:lstStyle/>
        <a:p>
          <a:endParaRPr lang="en-US" b="1"/>
        </a:p>
      </dgm:t>
    </dgm:pt>
    <dgm:pt modelId="{67E23A06-F574-F64E-92FF-94C58B8DA4A3}">
      <dgm:prSet phldrT="[Text]"/>
      <dgm:spPr/>
      <dgm:t>
        <a:bodyPr/>
        <a:lstStyle/>
        <a:p>
          <a:r>
            <a:rPr lang="en-US" b="1" dirty="0"/>
            <a:t>:</a:t>
          </a:r>
        </a:p>
      </dgm:t>
    </dgm:pt>
    <dgm:pt modelId="{B83297AB-FFA2-594F-A69B-31122ABC82B4}" type="parTrans" cxnId="{40D650BD-FC30-7849-B7FD-7A14A7250FD2}">
      <dgm:prSet/>
      <dgm:spPr/>
      <dgm:t>
        <a:bodyPr/>
        <a:lstStyle/>
        <a:p>
          <a:endParaRPr lang="en-US" b="1"/>
        </a:p>
      </dgm:t>
    </dgm:pt>
    <dgm:pt modelId="{4BCC10E6-D73C-AA40-BDD3-DC3A84C0E7ED}" type="sibTrans" cxnId="{40D650BD-FC30-7849-B7FD-7A14A7250FD2}">
      <dgm:prSet/>
      <dgm:spPr/>
      <dgm:t>
        <a:bodyPr/>
        <a:lstStyle/>
        <a:p>
          <a:endParaRPr lang="en-US" b="1"/>
        </a:p>
      </dgm:t>
    </dgm:pt>
    <dgm:pt modelId="{04E7CBF9-D2C1-F24D-800C-350D684B3A5C}">
      <dgm:prSet phldrT="[Text]"/>
      <dgm:spPr/>
      <dgm:t>
        <a:bodyPr/>
        <a:lstStyle/>
        <a:p>
          <a:r>
            <a:rPr lang="en-US" b="1" dirty="0"/>
            <a:t>–</a:t>
          </a:r>
        </a:p>
      </dgm:t>
    </dgm:pt>
    <dgm:pt modelId="{C83007A6-8310-C741-B343-CA5EB0D1CF80}" type="parTrans" cxnId="{D0FF2448-3FBB-9043-99F3-3B46AC55B876}">
      <dgm:prSet/>
      <dgm:spPr/>
      <dgm:t>
        <a:bodyPr/>
        <a:lstStyle/>
        <a:p>
          <a:endParaRPr lang="en-US" b="1"/>
        </a:p>
      </dgm:t>
    </dgm:pt>
    <dgm:pt modelId="{29D92D1B-6A36-2648-9686-91F6DE1B69CE}" type="sibTrans" cxnId="{D0FF2448-3FBB-9043-99F3-3B46AC55B876}">
      <dgm:prSet/>
      <dgm:spPr/>
      <dgm:t>
        <a:bodyPr/>
        <a:lstStyle/>
        <a:p>
          <a:endParaRPr lang="en-US" b="1"/>
        </a:p>
      </dgm:t>
    </dgm:pt>
    <dgm:pt modelId="{475F8A35-B030-2D4E-9DF6-C9C595C093E2}">
      <dgm:prSet phldrT="[Text]"/>
      <dgm:spPr/>
      <dgm:t>
        <a:bodyPr/>
        <a:lstStyle/>
        <a:p>
          <a:r>
            <a:rPr lang="en-US" b="1" dirty="0"/>
            <a:t>,</a:t>
          </a:r>
        </a:p>
      </dgm:t>
    </dgm:pt>
    <dgm:pt modelId="{38A768FB-4DF9-004E-9CC2-E94FB09147FD}" type="parTrans" cxnId="{EE6E4012-9120-084B-9217-56E43C27251B}">
      <dgm:prSet/>
      <dgm:spPr/>
      <dgm:t>
        <a:bodyPr/>
        <a:lstStyle/>
        <a:p>
          <a:endParaRPr lang="en-US" b="1"/>
        </a:p>
      </dgm:t>
    </dgm:pt>
    <dgm:pt modelId="{2D2E72E6-D1B2-9849-8C69-40C30E6ADC8E}" type="sibTrans" cxnId="{EE6E4012-9120-084B-9217-56E43C27251B}">
      <dgm:prSet/>
      <dgm:spPr/>
      <dgm:t>
        <a:bodyPr/>
        <a:lstStyle/>
        <a:p>
          <a:endParaRPr lang="en-US" b="1"/>
        </a:p>
      </dgm:t>
    </dgm:pt>
    <dgm:pt modelId="{435D7D5E-839F-3548-986F-15F23AB8116E}" type="pres">
      <dgm:prSet presAssocID="{8E775D7B-A2B9-C240-89D9-53BE2072B593}" presName="hierChild1" presStyleCnt="0">
        <dgm:presLayoutVars>
          <dgm:chPref val="1"/>
          <dgm:dir/>
          <dgm:animOne val="branch"/>
          <dgm:animLvl val="lvl"/>
          <dgm:resizeHandles/>
        </dgm:presLayoutVars>
      </dgm:prSet>
      <dgm:spPr/>
    </dgm:pt>
    <dgm:pt modelId="{134D7AEB-5DA4-9345-9E98-AEB5660D04E0}" type="pres">
      <dgm:prSet presAssocID="{6EC10640-E266-6348-A244-729FF05173EB}" presName="hierRoot1" presStyleCnt="0"/>
      <dgm:spPr/>
    </dgm:pt>
    <dgm:pt modelId="{3892FBC4-B5AC-AD42-9D50-D5CEBC468D0D}" type="pres">
      <dgm:prSet presAssocID="{6EC10640-E266-6348-A244-729FF05173EB}" presName="composite" presStyleCnt="0"/>
      <dgm:spPr/>
    </dgm:pt>
    <dgm:pt modelId="{BF47FB16-FA03-2046-93F9-8EF9513073D2}" type="pres">
      <dgm:prSet presAssocID="{6EC10640-E266-6348-A244-729FF05173EB}" presName="background" presStyleLbl="node0" presStyleIdx="0" presStyleCnt="3"/>
      <dgm:spPr/>
    </dgm:pt>
    <dgm:pt modelId="{B1019ED3-EC2E-814F-95D2-5FF7CBF994FD}" type="pres">
      <dgm:prSet presAssocID="{6EC10640-E266-6348-A244-729FF05173EB}" presName="text" presStyleLbl="fgAcc0" presStyleIdx="0" presStyleCnt="3">
        <dgm:presLayoutVars>
          <dgm:chPref val="3"/>
        </dgm:presLayoutVars>
      </dgm:prSet>
      <dgm:spPr/>
    </dgm:pt>
    <dgm:pt modelId="{B828425E-E5E7-5547-BCAB-BCDFC02F12B1}" type="pres">
      <dgm:prSet presAssocID="{6EC10640-E266-6348-A244-729FF05173EB}" presName="hierChild2" presStyleCnt="0"/>
      <dgm:spPr/>
    </dgm:pt>
    <dgm:pt modelId="{77E7F6D7-6E1F-024F-A0D8-F3B4EB1C9935}" type="pres">
      <dgm:prSet presAssocID="{EA21F651-51F4-A84C-A399-0F0C5961F31C}" presName="hierRoot1" presStyleCnt="0"/>
      <dgm:spPr/>
    </dgm:pt>
    <dgm:pt modelId="{9FDD632C-AFD3-2B41-92E1-26A69DF83C8F}" type="pres">
      <dgm:prSet presAssocID="{EA21F651-51F4-A84C-A399-0F0C5961F31C}" presName="composite" presStyleCnt="0"/>
      <dgm:spPr/>
    </dgm:pt>
    <dgm:pt modelId="{56E37F0F-C462-8446-B8F1-B5C4FE0A1554}" type="pres">
      <dgm:prSet presAssocID="{EA21F651-51F4-A84C-A399-0F0C5961F31C}" presName="background" presStyleLbl="node0" presStyleIdx="1" presStyleCnt="3"/>
      <dgm:spPr/>
    </dgm:pt>
    <dgm:pt modelId="{9737D4B4-CE57-A544-A6E7-532E38054CE9}" type="pres">
      <dgm:prSet presAssocID="{EA21F651-51F4-A84C-A399-0F0C5961F31C}" presName="text" presStyleLbl="fgAcc0" presStyleIdx="1" presStyleCnt="3">
        <dgm:presLayoutVars>
          <dgm:chPref val="3"/>
        </dgm:presLayoutVars>
      </dgm:prSet>
      <dgm:spPr/>
    </dgm:pt>
    <dgm:pt modelId="{0E793F8B-3734-E44E-BD5C-0E0958FE4CE9}" type="pres">
      <dgm:prSet presAssocID="{EA21F651-51F4-A84C-A399-0F0C5961F31C}" presName="hierChild2" presStyleCnt="0"/>
      <dgm:spPr/>
    </dgm:pt>
    <dgm:pt modelId="{D99CB8AD-1643-2F4F-A244-B71FAF78B98E}" type="pres">
      <dgm:prSet presAssocID="{83500B55-1A62-674E-9AA5-20880643C7AC}" presName="Name10" presStyleLbl="parChTrans1D2" presStyleIdx="0" presStyleCnt="4"/>
      <dgm:spPr/>
    </dgm:pt>
    <dgm:pt modelId="{E14744E8-36DD-294D-AEC5-DA0243C9FB1F}" type="pres">
      <dgm:prSet presAssocID="{AE23C9C4-A549-744C-ACE5-EBA0A09373A1}" presName="hierRoot2" presStyleCnt="0"/>
      <dgm:spPr/>
    </dgm:pt>
    <dgm:pt modelId="{477EED75-7AAE-1740-A60C-ABD29A4D65C1}" type="pres">
      <dgm:prSet presAssocID="{AE23C9C4-A549-744C-ACE5-EBA0A09373A1}" presName="composite2" presStyleCnt="0"/>
      <dgm:spPr/>
    </dgm:pt>
    <dgm:pt modelId="{57C0491B-13E8-8142-B0F9-77CF4762E4DF}" type="pres">
      <dgm:prSet presAssocID="{AE23C9C4-A549-744C-ACE5-EBA0A09373A1}" presName="background2" presStyleLbl="node2" presStyleIdx="0" presStyleCnt="4"/>
      <dgm:spPr/>
    </dgm:pt>
    <dgm:pt modelId="{B055EBA2-8DCE-6348-9B6F-BD7EA5E12F38}" type="pres">
      <dgm:prSet presAssocID="{AE23C9C4-A549-744C-ACE5-EBA0A09373A1}" presName="text2" presStyleLbl="fgAcc2" presStyleIdx="0" presStyleCnt="4">
        <dgm:presLayoutVars>
          <dgm:chPref val="3"/>
        </dgm:presLayoutVars>
      </dgm:prSet>
      <dgm:spPr/>
    </dgm:pt>
    <dgm:pt modelId="{E1340987-9BC1-584C-B806-00E915830BD4}" type="pres">
      <dgm:prSet presAssocID="{AE23C9C4-A549-744C-ACE5-EBA0A09373A1}" presName="hierChild3" presStyleCnt="0"/>
      <dgm:spPr/>
    </dgm:pt>
    <dgm:pt modelId="{D485895E-314A-7B4C-B013-B3AA0C097EA1}" type="pres">
      <dgm:prSet presAssocID="{B83297AB-FFA2-594F-A69B-31122ABC82B4}" presName="Name10" presStyleLbl="parChTrans1D2" presStyleIdx="1" presStyleCnt="4"/>
      <dgm:spPr/>
    </dgm:pt>
    <dgm:pt modelId="{A4A15EEC-5E76-7440-9021-1ED6520DD4E7}" type="pres">
      <dgm:prSet presAssocID="{67E23A06-F574-F64E-92FF-94C58B8DA4A3}" presName="hierRoot2" presStyleCnt="0"/>
      <dgm:spPr/>
    </dgm:pt>
    <dgm:pt modelId="{462B69C8-3DA6-7B43-A58A-AB386F45B9CD}" type="pres">
      <dgm:prSet presAssocID="{67E23A06-F574-F64E-92FF-94C58B8DA4A3}" presName="composite2" presStyleCnt="0"/>
      <dgm:spPr/>
    </dgm:pt>
    <dgm:pt modelId="{832CC32C-E154-D841-B657-66ADBD8940A6}" type="pres">
      <dgm:prSet presAssocID="{67E23A06-F574-F64E-92FF-94C58B8DA4A3}" presName="background2" presStyleLbl="node2" presStyleIdx="1" presStyleCnt="4"/>
      <dgm:spPr/>
    </dgm:pt>
    <dgm:pt modelId="{7242C741-5502-CE4A-8B8E-306E10BAA38B}" type="pres">
      <dgm:prSet presAssocID="{67E23A06-F574-F64E-92FF-94C58B8DA4A3}" presName="text2" presStyleLbl="fgAcc2" presStyleIdx="1" presStyleCnt="4">
        <dgm:presLayoutVars>
          <dgm:chPref val="3"/>
        </dgm:presLayoutVars>
      </dgm:prSet>
      <dgm:spPr/>
    </dgm:pt>
    <dgm:pt modelId="{8E8E7241-E92B-1742-A2B3-288D8062EE90}" type="pres">
      <dgm:prSet presAssocID="{67E23A06-F574-F64E-92FF-94C58B8DA4A3}" presName="hierChild3" presStyleCnt="0"/>
      <dgm:spPr/>
    </dgm:pt>
    <dgm:pt modelId="{574AB32F-9438-0A4C-99B2-9A9FBE3ABFFD}" type="pres">
      <dgm:prSet presAssocID="{38A768FB-4DF9-004E-9CC2-E94FB09147FD}" presName="Name17" presStyleLbl="parChTrans1D3" presStyleIdx="0" presStyleCnt="1"/>
      <dgm:spPr/>
    </dgm:pt>
    <dgm:pt modelId="{37CCF7FB-7411-0448-B122-9F2640CC0B17}" type="pres">
      <dgm:prSet presAssocID="{475F8A35-B030-2D4E-9DF6-C9C595C093E2}" presName="hierRoot3" presStyleCnt="0"/>
      <dgm:spPr/>
    </dgm:pt>
    <dgm:pt modelId="{FBBEA87B-2385-C44D-A829-F2924E431824}" type="pres">
      <dgm:prSet presAssocID="{475F8A35-B030-2D4E-9DF6-C9C595C093E2}" presName="composite3" presStyleCnt="0"/>
      <dgm:spPr/>
    </dgm:pt>
    <dgm:pt modelId="{87855AB3-3FF6-B54E-A818-8B2E9A1E074A}" type="pres">
      <dgm:prSet presAssocID="{475F8A35-B030-2D4E-9DF6-C9C595C093E2}" presName="background3" presStyleLbl="node3" presStyleIdx="0" presStyleCnt="1"/>
      <dgm:spPr/>
    </dgm:pt>
    <dgm:pt modelId="{85F6F830-BCB1-3940-B7B3-9106CED0B986}" type="pres">
      <dgm:prSet presAssocID="{475F8A35-B030-2D4E-9DF6-C9C595C093E2}" presName="text3" presStyleLbl="fgAcc3" presStyleIdx="0" presStyleCnt="1" custLinFactNeighborX="62096" custLinFactNeighborY="-7154">
        <dgm:presLayoutVars>
          <dgm:chPref val="3"/>
        </dgm:presLayoutVars>
      </dgm:prSet>
      <dgm:spPr/>
    </dgm:pt>
    <dgm:pt modelId="{73F24CDD-9EBA-CC48-BFC0-D071EEC1487D}" type="pres">
      <dgm:prSet presAssocID="{475F8A35-B030-2D4E-9DF6-C9C595C093E2}" presName="hierChild4" presStyleCnt="0"/>
      <dgm:spPr/>
    </dgm:pt>
    <dgm:pt modelId="{28A0D6F8-B929-ED4D-AB70-0FAA39B31259}" type="pres">
      <dgm:prSet presAssocID="{C83007A6-8310-C741-B343-CA5EB0D1CF80}" presName="Name10" presStyleLbl="parChTrans1D2" presStyleIdx="2" presStyleCnt="4"/>
      <dgm:spPr/>
    </dgm:pt>
    <dgm:pt modelId="{49C7E032-A1C4-B64F-9CDF-6360DAEF0F25}" type="pres">
      <dgm:prSet presAssocID="{04E7CBF9-D2C1-F24D-800C-350D684B3A5C}" presName="hierRoot2" presStyleCnt="0"/>
      <dgm:spPr/>
    </dgm:pt>
    <dgm:pt modelId="{34D9475B-826E-674F-8C66-A7411B85EEF8}" type="pres">
      <dgm:prSet presAssocID="{04E7CBF9-D2C1-F24D-800C-350D684B3A5C}" presName="composite2" presStyleCnt="0"/>
      <dgm:spPr/>
    </dgm:pt>
    <dgm:pt modelId="{16804702-C108-D241-BF22-CA56E306A6B8}" type="pres">
      <dgm:prSet presAssocID="{04E7CBF9-D2C1-F24D-800C-350D684B3A5C}" presName="background2" presStyleLbl="node2" presStyleIdx="2" presStyleCnt="4"/>
      <dgm:spPr/>
    </dgm:pt>
    <dgm:pt modelId="{26F5B8B2-D3C3-DE49-AF7E-8B6A37D0FA31}" type="pres">
      <dgm:prSet presAssocID="{04E7CBF9-D2C1-F24D-800C-350D684B3A5C}" presName="text2" presStyleLbl="fgAcc2" presStyleIdx="2" presStyleCnt="4">
        <dgm:presLayoutVars>
          <dgm:chPref val="3"/>
        </dgm:presLayoutVars>
      </dgm:prSet>
      <dgm:spPr/>
    </dgm:pt>
    <dgm:pt modelId="{1E6E0681-9033-2B4D-BCE0-DAC31A72213E}" type="pres">
      <dgm:prSet presAssocID="{04E7CBF9-D2C1-F24D-800C-350D684B3A5C}" presName="hierChild3" presStyleCnt="0"/>
      <dgm:spPr/>
    </dgm:pt>
    <dgm:pt modelId="{CEF5E1D3-6654-5C48-88E0-BD49FEA3584B}" type="pres">
      <dgm:prSet presAssocID="{07031DF1-6890-0A49-A3E4-9996FACCC64D}" presName="Name10" presStyleLbl="parChTrans1D2" presStyleIdx="3" presStyleCnt="4"/>
      <dgm:spPr/>
    </dgm:pt>
    <dgm:pt modelId="{F025708A-CDE0-0643-B830-BBB32B5F517E}" type="pres">
      <dgm:prSet presAssocID="{86386D27-DA72-3D40-85DC-4D52CA3AD619}" presName="hierRoot2" presStyleCnt="0"/>
      <dgm:spPr/>
    </dgm:pt>
    <dgm:pt modelId="{E73579C3-61A1-B241-A69A-48B572C540D5}" type="pres">
      <dgm:prSet presAssocID="{86386D27-DA72-3D40-85DC-4D52CA3AD619}" presName="composite2" presStyleCnt="0"/>
      <dgm:spPr/>
    </dgm:pt>
    <dgm:pt modelId="{640041A0-4A2E-E940-B0AB-378E0A627D08}" type="pres">
      <dgm:prSet presAssocID="{86386D27-DA72-3D40-85DC-4D52CA3AD619}" presName="background2" presStyleLbl="node2" presStyleIdx="3" presStyleCnt="4"/>
      <dgm:spPr/>
    </dgm:pt>
    <dgm:pt modelId="{1C5D814F-CC84-7F4B-8269-19C4D3499FBB}" type="pres">
      <dgm:prSet presAssocID="{86386D27-DA72-3D40-85DC-4D52CA3AD619}" presName="text2" presStyleLbl="fgAcc2" presStyleIdx="3" presStyleCnt="4">
        <dgm:presLayoutVars>
          <dgm:chPref val="3"/>
        </dgm:presLayoutVars>
      </dgm:prSet>
      <dgm:spPr/>
    </dgm:pt>
    <dgm:pt modelId="{4AE1FB0E-E952-4740-B638-160D9B16F18B}" type="pres">
      <dgm:prSet presAssocID="{86386D27-DA72-3D40-85DC-4D52CA3AD619}" presName="hierChild3" presStyleCnt="0"/>
      <dgm:spPr/>
    </dgm:pt>
    <dgm:pt modelId="{4FBE6002-0B88-AB43-B73D-4905EC9FEF84}" type="pres">
      <dgm:prSet presAssocID="{9FB3B27C-604E-1145-88E9-4BE7BFFF31B2}" presName="hierRoot1" presStyleCnt="0"/>
      <dgm:spPr/>
    </dgm:pt>
    <dgm:pt modelId="{A8765199-7FD1-AB4B-9018-A5DBB2E15B90}" type="pres">
      <dgm:prSet presAssocID="{9FB3B27C-604E-1145-88E9-4BE7BFFF31B2}" presName="composite" presStyleCnt="0"/>
      <dgm:spPr/>
    </dgm:pt>
    <dgm:pt modelId="{33846114-015D-FF4D-B130-65621BBB6785}" type="pres">
      <dgm:prSet presAssocID="{9FB3B27C-604E-1145-88E9-4BE7BFFF31B2}" presName="background" presStyleLbl="node0" presStyleIdx="2" presStyleCnt="3"/>
      <dgm:spPr/>
    </dgm:pt>
    <dgm:pt modelId="{A79D3D19-9E79-654C-AC9F-654EBE5A6EB0}" type="pres">
      <dgm:prSet presAssocID="{9FB3B27C-604E-1145-88E9-4BE7BFFF31B2}" presName="text" presStyleLbl="fgAcc0" presStyleIdx="2" presStyleCnt="3">
        <dgm:presLayoutVars>
          <dgm:chPref val="3"/>
        </dgm:presLayoutVars>
      </dgm:prSet>
      <dgm:spPr/>
    </dgm:pt>
    <dgm:pt modelId="{7E7AAB3B-A97F-194D-8D35-F7D120F8DE24}" type="pres">
      <dgm:prSet presAssocID="{9FB3B27C-604E-1145-88E9-4BE7BFFF31B2}" presName="hierChild2" presStyleCnt="0"/>
      <dgm:spPr/>
    </dgm:pt>
  </dgm:ptLst>
  <dgm:cxnLst>
    <dgm:cxn modelId="{9D75E006-C5FC-A04B-BD63-099CF3B4FFF6}" type="presOf" srcId="{86386D27-DA72-3D40-85DC-4D52CA3AD619}" destId="{1C5D814F-CC84-7F4B-8269-19C4D3499FBB}" srcOrd="0" destOrd="0" presId="urn:microsoft.com/office/officeart/2005/8/layout/hierarchy1"/>
    <dgm:cxn modelId="{062BFA10-C883-8B41-A18F-28FD3E987C6E}" srcId="{EA21F651-51F4-A84C-A399-0F0C5961F31C}" destId="{AE23C9C4-A549-744C-ACE5-EBA0A09373A1}" srcOrd="0" destOrd="0" parTransId="{83500B55-1A62-674E-9AA5-20880643C7AC}" sibTransId="{6A908AD2-6F84-DC4D-93E0-FBFF05BCCBEA}"/>
    <dgm:cxn modelId="{EE6E4012-9120-084B-9217-56E43C27251B}" srcId="{67E23A06-F574-F64E-92FF-94C58B8DA4A3}" destId="{475F8A35-B030-2D4E-9DF6-C9C595C093E2}" srcOrd="0" destOrd="0" parTransId="{38A768FB-4DF9-004E-9CC2-E94FB09147FD}" sibTransId="{2D2E72E6-D1B2-9849-8C69-40C30E6ADC8E}"/>
    <dgm:cxn modelId="{B8315C18-0968-A74E-9A8D-4A17C31E7615}" type="presOf" srcId="{07031DF1-6890-0A49-A3E4-9996FACCC64D}" destId="{CEF5E1D3-6654-5C48-88E0-BD49FEA3584B}" srcOrd="0" destOrd="0" presId="urn:microsoft.com/office/officeart/2005/8/layout/hierarchy1"/>
    <dgm:cxn modelId="{1C9D5319-F0C5-134B-A0C2-11B3A55F52C2}" type="presOf" srcId="{EA21F651-51F4-A84C-A399-0F0C5961F31C}" destId="{9737D4B4-CE57-A544-A6E7-532E38054CE9}" srcOrd="0" destOrd="0" presId="urn:microsoft.com/office/officeart/2005/8/layout/hierarchy1"/>
    <dgm:cxn modelId="{D0FF2448-3FBB-9043-99F3-3B46AC55B876}" srcId="{EA21F651-51F4-A84C-A399-0F0C5961F31C}" destId="{04E7CBF9-D2C1-F24D-800C-350D684B3A5C}" srcOrd="2" destOrd="0" parTransId="{C83007A6-8310-C741-B343-CA5EB0D1CF80}" sibTransId="{29D92D1B-6A36-2648-9686-91F6DE1B69CE}"/>
    <dgm:cxn modelId="{F853264E-50E9-3942-AF10-787B1E072BE9}" srcId="{8E775D7B-A2B9-C240-89D9-53BE2072B593}" destId="{EA21F651-51F4-A84C-A399-0F0C5961F31C}" srcOrd="1" destOrd="0" parTransId="{01693486-3568-0043-BD0E-E9BA40A0EDA8}" sibTransId="{F7133B41-37E4-E946-ACBD-55292D18B8A0}"/>
    <dgm:cxn modelId="{E7423454-FEAC-0545-9812-CCF6227FC2E7}" type="presOf" srcId="{8E775D7B-A2B9-C240-89D9-53BE2072B593}" destId="{435D7D5E-839F-3548-986F-15F23AB8116E}" srcOrd="0" destOrd="0" presId="urn:microsoft.com/office/officeart/2005/8/layout/hierarchy1"/>
    <dgm:cxn modelId="{EB8F4774-F660-0544-887D-16B19CB298D6}" type="presOf" srcId="{6EC10640-E266-6348-A244-729FF05173EB}" destId="{B1019ED3-EC2E-814F-95D2-5FF7CBF994FD}" srcOrd="0" destOrd="0" presId="urn:microsoft.com/office/officeart/2005/8/layout/hierarchy1"/>
    <dgm:cxn modelId="{AC093F7B-270F-E745-8746-110CB5ECCE68}" srcId="{8E775D7B-A2B9-C240-89D9-53BE2072B593}" destId="{6EC10640-E266-6348-A244-729FF05173EB}" srcOrd="0" destOrd="0" parTransId="{AB92EC2F-8B86-C742-8872-D205F0CB58BE}" sibTransId="{354E6D37-B511-4041-AC8E-60FC05F7C144}"/>
    <dgm:cxn modelId="{AC11547E-5DCA-4440-B0EA-7EF27998FE39}" type="presOf" srcId="{9FB3B27C-604E-1145-88E9-4BE7BFFF31B2}" destId="{A79D3D19-9E79-654C-AC9F-654EBE5A6EB0}" srcOrd="0" destOrd="0" presId="urn:microsoft.com/office/officeart/2005/8/layout/hierarchy1"/>
    <dgm:cxn modelId="{29E93887-5D6C-5F4A-BA9F-7D66BC990934}" type="presOf" srcId="{83500B55-1A62-674E-9AA5-20880643C7AC}" destId="{D99CB8AD-1643-2F4F-A244-B71FAF78B98E}" srcOrd="0" destOrd="0" presId="urn:microsoft.com/office/officeart/2005/8/layout/hierarchy1"/>
    <dgm:cxn modelId="{1F1053A5-FC2F-C74F-BD76-B672147F8B62}" type="presOf" srcId="{67E23A06-F574-F64E-92FF-94C58B8DA4A3}" destId="{7242C741-5502-CE4A-8B8E-306E10BAA38B}" srcOrd="0" destOrd="0" presId="urn:microsoft.com/office/officeart/2005/8/layout/hierarchy1"/>
    <dgm:cxn modelId="{906128AA-E54E-7443-944F-2DBD2B21931C}" type="presOf" srcId="{B83297AB-FFA2-594F-A69B-31122ABC82B4}" destId="{D485895E-314A-7B4C-B013-B3AA0C097EA1}" srcOrd="0" destOrd="0" presId="urn:microsoft.com/office/officeart/2005/8/layout/hierarchy1"/>
    <dgm:cxn modelId="{8F5B46AE-ECBE-7B48-90F7-FC1399341B5E}" type="presOf" srcId="{04E7CBF9-D2C1-F24D-800C-350D684B3A5C}" destId="{26F5B8B2-D3C3-DE49-AF7E-8B6A37D0FA31}" srcOrd="0" destOrd="0" presId="urn:microsoft.com/office/officeart/2005/8/layout/hierarchy1"/>
    <dgm:cxn modelId="{AEA4D5BA-9349-1C41-B142-2620312C18B2}" type="presOf" srcId="{475F8A35-B030-2D4E-9DF6-C9C595C093E2}" destId="{85F6F830-BCB1-3940-B7B3-9106CED0B986}" srcOrd="0" destOrd="0" presId="urn:microsoft.com/office/officeart/2005/8/layout/hierarchy1"/>
    <dgm:cxn modelId="{40D650BD-FC30-7849-B7FD-7A14A7250FD2}" srcId="{EA21F651-51F4-A84C-A399-0F0C5961F31C}" destId="{67E23A06-F574-F64E-92FF-94C58B8DA4A3}" srcOrd="1" destOrd="0" parTransId="{B83297AB-FFA2-594F-A69B-31122ABC82B4}" sibTransId="{4BCC10E6-D73C-AA40-BDD3-DC3A84C0E7ED}"/>
    <dgm:cxn modelId="{4FCA42D2-59F0-8C42-B8F5-FEEC9289A622}" srcId="{EA21F651-51F4-A84C-A399-0F0C5961F31C}" destId="{86386D27-DA72-3D40-85DC-4D52CA3AD619}" srcOrd="3" destOrd="0" parTransId="{07031DF1-6890-0A49-A3E4-9996FACCC64D}" sibTransId="{DB6ED0E0-CFF2-6340-8774-EAC3780BB40E}"/>
    <dgm:cxn modelId="{D06CC7D4-623C-B648-B167-B02FC429F39B}" type="presOf" srcId="{38A768FB-4DF9-004E-9CC2-E94FB09147FD}" destId="{574AB32F-9438-0A4C-99B2-9A9FBE3ABFFD}" srcOrd="0" destOrd="0" presId="urn:microsoft.com/office/officeart/2005/8/layout/hierarchy1"/>
    <dgm:cxn modelId="{80F89DD6-8BDB-2147-901C-61E46EB5E3D3}" srcId="{8E775D7B-A2B9-C240-89D9-53BE2072B593}" destId="{9FB3B27C-604E-1145-88E9-4BE7BFFF31B2}" srcOrd="2" destOrd="0" parTransId="{FB5ED04C-A9A4-9A42-B3C0-0E46879809E0}" sibTransId="{EC0E0F1B-EE05-5540-B660-1B97B1349EC5}"/>
    <dgm:cxn modelId="{E38A43E7-0E71-7641-B540-00E233E4AC0B}" type="presOf" srcId="{C83007A6-8310-C741-B343-CA5EB0D1CF80}" destId="{28A0D6F8-B929-ED4D-AB70-0FAA39B31259}" srcOrd="0" destOrd="0" presId="urn:microsoft.com/office/officeart/2005/8/layout/hierarchy1"/>
    <dgm:cxn modelId="{42D7E2EC-641E-9F40-8A12-D9070094AC4E}" type="presOf" srcId="{AE23C9C4-A549-744C-ACE5-EBA0A09373A1}" destId="{B055EBA2-8DCE-6348-9B6F-BD7EA5E12F38}" srcOrd="0" destOrd="0" presId="urn:microsoft.com/office/officeart/2005/8/layout/hierarchy1"/>
    <dgm:cxn modelId="{7B56B626-FBE3-014F-9678-63A7A4D3E77A}" type="presParOf" srcId="{435D7D5E-839F-3548-986F-15F23AB8116E}" destId="{134D7AEB-5DA4-9345-9E98-AEB5660D04E0}" srcOrd="0" destOrd="0" presId="urn:microsoft.com/office/officeart/2005/8/layout/hierarchy1"/>
    <dgm:cxn modelId="{60B02F9A-4A7B-894B-A673-BDB2D9927B50}" type="presParOf" srcId="{134D7AEB-5DA4-9345-9E98-AEB5660D04E0}" destId="{3892FBC4-B5AC-AD42-9D50-D5CEBC468D0D}" srcOrd="0" destOrd="0" presId="urn:microsoft.com/office/officeart/2005/8/layout/hierarchy1"/>
    <dgm:cxn modelId="{9BA553FB-D123-AA41-9E3B-6DF3441A41CB}" type="presParOf" srcId="{3892FBC4-B5AC-AD42-9D50-D5CEBC468D0D}" destId="{BF47FB16-FA03-2046-93F9-8EF9513073D2}" srcOrd="0" destOrd="0" presId="urn:microsoft.com/office/officeart/2005/8/layout/hierarchy1"/>
    <dgm:cxn modelId="{19DF134F-AE9B-3E4C-AB3C-3337C9B01556}" type="presParOf" srcId="{3892FBC4-B5AC-AD42-9D50-D5CEBC468D0D}" destId="{B1019ED3-EC2E-814F-95D2-5FF7CBF994FD}" srcOrd="1" destOrd="0" presId="urn:microsoft.com/office/officeart/2005/8/layout/hierarchy1"/>
    <dgm:cxn modelId="{B0523B3D-DDB5-5C4F-876F-48590977FA78}" type="presParOf" srcId="{134D7AEB-5DA4-9345-9E98-AEB5660D04E0}" destId="{B828425E-E5E7-5547-BCAB-BCDFC02F12B1}" srcOrd="1" destOrd="0" presId="urn:microsoft.com/office/officeart/2005/8/layout/hierarchy1"/>
    <dgm:cxn modelId="{CB204296-EAE9-CB4A-B22E-3BE57CF860E4}" type="presParOf" srcId="{435D7D5E-839F-3548-986F-15F23AB8116E}" destId="{77E7F6D7-6E1F-024F-A0D8-F3B4EB1C9935}" srcOrd="1" destOrd="0" presId="urn:microsoft.com/office/officeart/2005/8/layout/hierarchy1"/>
    <dgm:cxn modelId="{9B3D723F-570D-0F40-97E7-8D31F80C455D}" type="presParOf" srcId="{77E7F6D7-6E1F-024F-A0D8-F3B4EB1C9935}" destId="{9FDD632C-AFD3-2B41-92E1-26A69DF83C8F}" srcOrd="0" destOrd="0" presId="urn:microsoft.com/office/officeart/2005/8/layout/hierarchy1"/>
    <dgm:cxn modelId="{411C9603-2167-1342-A353-0A75FD879DDC}" type="presParOf" srcId="{9FDD632C-AFD3-2B41-92E1-26A69DF83C8F}" destId="{56E37F0F-C462-8446-B8F1-B5C4FE0A1554}" srcOrd="0" destOrd="0" presId="urn:microsoft.com/office/officeart/2005/8/layout/hierarchy1"/>
    <dgm:cxn modelId="{00E16724-80EF-A449-B05F-3861B115B328}" type="presParOf" srcId="{9FDD632C-AFD3-2B41-92E1-26A69DF83C8F}" destId="{9737D4B4-CE57-A544-A6E7-532E38054CE9}" srcOrd="1" destOrd="0" presId="urn:microsoft.com/office/officeart/2005/8/layout/hierarchy1"/>
    <dgm:cxn modelId="{BC258FD9-A892-2048-A34F-3232E76700B5}" type="presParOf" srcId="{77E7F6D7-6E1F-024F-A0D8-F3B4EB1C9935}" destId="{0E793F8B-3734-E44E-BD5C-0E0958FE4CE9}" srcOrd="1" destOrd="0" presId="urn:microsoft.com/office/officeart/2005/8/layout/hierarchy1"/>
    <dgm:cxn modelId="{6361F99B-BF79-DE49-864D-CEB87026317E}" type="presParOf" srcId="{0E793F8B-3734-E44E-BD5C-0E0958FE4CE9}" destId="{D99CB8AD-1643-2F4F-A244-B71FAF78B98E}" srcOrd="0" destOrd="0" presId="urn:microsoft.com/office/officeart/2005/8/layout/hierarchy1"/>
    <dgm:cxn modelId="{7C410930-AD6F-3847-B902-36FF47A2AC7C}" type="presParOf" srcId="{0E793F8B-3734-E44E-BD5C-0E0958FE4CE9}" destId="{E14744E8-36DD-294D-AEC5-DA0243C9FB1F}" srcOrd="1" destOrd="0" presId="urn:microsoft.com/office/officeart/2005/8/layout/hierarchy1"/>
    <dgm:cxn modelId="{3520BE0D-B7DD-6D45-BF47-99F8C1BA0CC1}" type="presParOf" srcId="{E14744E8-36DD-294D-AEC5-DA0243C9FB1F}" destId="{477EED75-7AAE-1740-A60C-ABD29A4D65C1}" srcOrd="0" destOrd="0" presId="urn:microsoft.com/office/officeart/2005/8/layout/hierarchy1"/>
    <dgm:cxn modelId="{396FBD66-FFA3-9B47-9468-9964EF40BDA8}" type="presParOf" srcId="{477EED75-7AAE-1740-A60C-ABD29A4D65C1}" destId="{57C0491B-13E8-8142-B0F9-77CF4762E4DF}" srcOrd="0" destOrd="0" presId="urn:microsoft.com/office/officeart/2005/8/layout/hierarchy1"/>
    <dgm:cxn modelId="{27CB8BC1-4B4B-454B-B7FB-C49FA92D25F9}" type="presParOf" srcId="{477EED75-7AAE-1740-A60C-ABD29A4D65C1}" destId="{B055EBA2-8DCE-6348-9B6F-BD7EA5E12F38}" srcOrd="1" destOrd="0" presId="urn:microsoft.com/office/officeart/2005/8/layout/hierarchy1"/>
    <dgm:cxn modelId="{04225322-6B6A-2244-9737-0A10ACEB5944}" type="presParOf" srcId="{E14744E8-36DD-294D-AEC5-DA0243C9FB1F}" destId="{E1340987-9BC1-584C-B806-00E915830BD4}" srcOrd="1" destOrd="0" presId="urn:microsoft.com/office/officeart/2005/8/layout/hierarchy1"/>
    <dgm:cxn modelId="{2C4D552B-1B00-5A4B-A963-C84C03F186F9}" type="presParOf" srcId="{0E793F8B-3734-E44E-BD5C-0E0958FE4CE9}" destId="{D485895E-314A-7B4C-B013-B3AA0C097EA1}" srcOrd="2" destOrd="0" presId="urn:microsoft.com/office/officeart/2005/8/layout/hierarchy1"/>
    <dgm:cxn modelId="{27882E1F-DCB4-7E48-8ECC-0E107C0605AA}" type="presParOf" srcId="{0E793F8B-3734-E44E-BD5C-0E0958FE4CE9}" destId="{A4A15EEC-5E76-7440-9021-1ED6520DD4E7}" srcOrd="3" destOrd="0" presId="urn:microsoft.com/office/officeart/2005/8/layout/hierarchy1"/>
    <dgm:cxn modelId="{CC67FE55-82CD-F948-B166-A8C38D15A627}" type="presParOf" srcId="{A4A15EEC-5E76-7440-9021-1ED6520DD4E7}" destId="{462B69C8-3DA6-7B43-A58A-AB386F45B9CD}" srcOrd="0" destOrd="0" presId="urn:microsoft.com/office/officeart/2005/8/layout/hierarchy1"/>
    <dgm:cxn modelId="{BFA551A4-50C4-9E4C-A63F-74B168902F95}" type="presParOf" srcId="{462B69C8-3DA6-7B43-A58A-AB386F45B9CD}" destId="{832CC32C-E154-D841-B657-66ADBD8940A6}" srcOrd="0" destOrd="0" presId="urn:microsoft.com/office/officeart/2005/8/layout/hierarchy1"/>
    <dgm:cxn modelId="{ADCD5281-F4D1-1F43-A52B-C8481D7ABDCD}" type="presParOf" srcId="{462B69C8-3DA6-7B43-A58A-AB386F45B9CD}" destId="{7242C741-5502-CE4A-8B8E-306E10BAA38B}" srcOrd="1" destOrd="0" presId="urn:microsoft.com/office/officeart/2005/8/layout/hierarchy1"/>
    <dgm:cxn modelId="{715618C3-2B57-2645-991A-4C9E0C3B13C4}" type="presParOf" srcId="{A4A15EEC-5E76-7440-9021-1ED6520DD4E7}" destId="{8E8E7241-E92B-1742-A2B3-288D8062EE90}" srcOrd="1" destOrd="0" presId="urn:microsoft.com/office/officeart/2005/8/layout/hierarchy1"/>
    <dgm:cxn modelId="{90B800E2-9407-534F-A5F8-905CBE8E3D17}" type="presParOf" srcId="{8E8E7241-E92B-1742-A2B3-288D8062EE90}" destId="{574AB32F-9438-0A4C-99B2-9A9FBE3ABFFD}" srcOrd="0" destOrd="0" presId="urn:microsoft.com/office/officeart/2005/8/layout/hierarchy1"/>
    <dgm:cxn modelId="{701AB90F-FAA3-0341-8084-D289E4FED53D}" type="presParOf" srcId="{8E8E7241-E92B-1742-A2B3-288D8062EE90}" destId="{37CCF7FB-7411-0448-B122-9F2640CC0B17}" srcOrd="1" destOrd="0" presId="urn:microsoft.com/office/officeart/2005/8/layout/hierarchy1"/>
    <dgm:cxn modelId="{EF6A23E5-F7B0-BA4C-B137-819EDB66FFBA}" type="presParOf" srcId="{37CCF7FB-7411-0448-B122-9F2640CC0B17}" destId="{FBBEA87B-2385-C44D-A829-F2924E431824}" srcOrd="0" destOrd="0" presId="urn:microsoft.com/office/officeart/2005/8/layout/hierarchy1"/>
    <dgm:cxn modelId="{0C4CFFB7-DAE2-0C4C-AB63-B4C15904A58F}" type="presParOf" srcId="{FBBEA87B-2385-C44D-A829-F2924E431824}" destId="{87855AB3-3FF6-B54E-A818-8B2E9A1E074A}" srcOrd="0" destOrd="0" presId="urn:microsoft.com/office/officeart/2005/8/layout/hierarchy1"/>
    <dgm:cxn modelId="{0865C1EE-9B57-694D-BC3C-B4057B693C0D}" type="presParOf" srcId="{FBBEA87B-2385-C44D-A829-F2924E431824}" destId="{85F6F830-BCB1-3940-B7B3-9106CED0B986}" srcOrd="1" destOrd="0" presId="urn:microsoft.com/office/officeart/2005/8/layout/hierarchy1"/>
    <dgm:cxn modelId="{ED5E9FAB-DAF6-764B-85FA-B278BDD91E09}" type="presParOf" srcId="{37CCF7FB-7411-0448-B122-9F2640CC0B17}" destId="{73F24CDD-9EBA-CC48-BFC0-D071EEC1487D}" srcOrd="1" destOrd="0" presId="urn:microsoft.com/office/officeart/2005/8/layout/hierarchy1"/>
    <dgm:cxn modelId="{51B9E46D-63B9-5448-B970-25108887A2FC}" type="presParOf" srcId="{0E793F8B-3734-E44E-BD5C-0E0958FE4CE9}" destId="{28A0D6F8-B929-ED4D-AB70-0FAA39B31259}" srcOrd="4" destOrd="0" presId="urn:microsoft.com/office/officeart/2005/8/layout/hierarchy1"/>
    <dgm:cxn modelId="{DAA1C8CD-42C6-A74C-A6E4-22F90A68D357}" type="presParOf" srcId="{0E793F8B-3734-E44E-BD5C-0E0958FE4CE9}" destId="{49C7E032-A1C4-B64F-9CDF-6360DAEF0F25}" srcOrd="5" destOrd="0" presId="urn:microsoft.com/office/officeart/2005/8/layout/hierarchy1"/>
    <dgm:cxn modelId="{9945C1C7-33FF-F346-9170-A8AA47921A60}" type="presParOf" srcId="{49C7E032-A1C4-B64F-9CDF-6360DAEF0F25}" destId="{34D9475B-826E-674F-8C66-A7411B85EEF8}" srcOrd="0" destOrd="0" presId="urn:microsoft.com/office/officeart/2005/8/layout/hierarchy1"/>
    <dgm:cxn modelId="{34527380-9DD0-3B48-AC72-F55E9F063DB8}" type="presParOf" srcId="{34D9475B-826E-674F-8C66-A7411B85EEF8}" destId="{16804702-C108-D241-BF22-CA56E306A6B8}" srcOrd="0" destOrd="0" presId="urn:microsoft.com/office/officeart/2005/8/layout/hierarchy1"/>
    <dgm:cxn modelId="{BA459901-0585-974A-B6F2-0D9FDAD1E9B9}" type="presParOf" srcId="{34D9475B-826E-674F-8C66-A7411B85EEF8}" destId="{26F5B8B2-D3C3-DE49-AF7E-8B6A37D0FA31}" srcOrd="1" destOrd="0" presId="urn:microsoft.com/office/officeart/2005/8/layout/hierarchy1"/>
    <dgm:cxn modelId="{B19F99A6-3071-8E40-862D-764902D73187}" type="presParOf" srcId="{49C7E032-A1C4-B64F-9CDF-6360DAEF0F25}" destId="{1E6E0681-9033-2B4D-BCE0-DAC31A72213E}" srcOrd="1" destOrd="0" presId="urn:microsoft.com/office/officeart/2005/8/layout/hierarchy1"/>
    <dgm:cxn modelId="{D557F22A-ED3D-6145-85E6-8A5DBAAB5A4E}" type="presParOf" srcId="{0E793F8B-3734-E44E-BD5C-0E0958FE4CE9}" destId="{CEF5E1D3-6654-5C48-88E0-BD49FEA3584B}" srcOrd="6" destOrd="0" presId="urn:microsoft.com/office/officeart/2005/8/layout/hierarchy1"/>
    <dgm:cxn modelId="{2D986854-11EA-014F-AC0A-14C7B3D3BC61}" type="presParOf" srcId="{0E793F8B-3734-E44E-BD5C-0E0958FE4CE9}" destId="{F025708A-CDE0-0643-B830-BBB32B5F517E}" srcOrd="7" destOrd="0" presId="urn:microsoft.com/office/officeart/2005/8/layout/hierarchy1"/>
    <dgm:cxn modelId="{C4AC3F0E-A1EA-FE4C-A605-F56B82871EBA}" type="presParOf" srcId="{F025708A-CDE0-0643-B830-BBB32B5F517E}" destId="{E73579C3-61A1-B241-A69A-48B572C540D5}" srcOrd="0" destOrd="0" presId="urn:microsoft.com/office/officeart/2005/8/layout/hierarchy1"/>
    <dgm:cxn modelId="{1B77798B-ED94-CF42-A5D7-FD7F009BED9B}" type="presParOf" srcId="{E73579C3-61A1-B241-A69A-48B572C540D5}" destId="{640041A0-4A2E-E940-B0AB-378E0A627D08}" srcOrd="0" destOrd="0" presId="urn:microsoft.com/office/officeart/2005/8/layout/hierarchy1"/>
    <dgm:cxn modelId="{F7E5CDFC-80DC-4A44-A690-E8D18CEB19D1}" type="presParOf" srcId="{E73579C3-61A1-B241-A69A-48B572C540D5}" destId="{1C5D814F-CC84-7F4B-8269-19C4D3499FBB}" srcOrd="1" destOrd="0" presId="urn:microsoft.com/office/officeart/2005/8/layout/hierarchy1"/>
    <dgm:cxn modelId="{2C48A064-5296-2543-A676-42F9A9D38762}" type="presParOf" srcId="{F025708A-CDE0-0643-B830-BBB32B5F517E}" destId="{4AE1FB0E-E952-4740-B638-160D9B16F18B}" srcOrd="1" destOrd="0" presId="urn:microsoft.com/office/officeart/2005/8/layout/hierarchy1"/>
    <dgm:cxn modelId="{80896D9F-B20D-994A-85CA-F271025F2C65}" type="presParOf" srcId="{435D7D5E-839F-3548-986F-15F23AB8116E}" destId="{4FBE6002-0B88-AB43-B73D-4905EC9FEF84}" srcOrd="2" destOrd="0" presId="urn:microsoft.com/office/officeart/2005/8/layout/hierarchy1"/>
    <dgm:cxn modelId="{3F628788-06FD-A84A-86ED-6D9634521802}" type="presParOf" srcId="{4FBE6002-0B88-AB43-B73D-4905EC9FEF84}" destId="{A8765199-7FD1-AB4B-9018-A5DBB2E15B90}" srcOrd="0" destOrd="0" presId="urn:microsoft.com/office/officeart/2005/8/layout/hierarchy1"/>
    <dgm:cxn modelId="{2D572216-98CF-7945-A366-694AC1D0617C}" type="presParOf" srcId="{A8765199-7FD1-AB4B-9018-A5DBB2E15B90}" destId="{33846114-015D-FF4D-B130-65621BBB6785}" srcOrd="0" destOrd="0" presId="urn:microsoft.com/office/officeart/2005/8/layout/hierarchy1"/>
    <dgm:cxn modelId="{27AC3F4D-4CE5-1B4A-8AED-54FAEF2CBCCC}" type="presParOf" srcId="{A8765199-7FD1-AB4B-9018-A5DBB2E15B90}" destId="{A79D3D19-9E79-654C-AC9F-654EBE5A6EB0}" srcOrd="1" destOrd="0" presId="urn:microsoft.com/office/officeart/2005/8/layout/hierarchy1"/>
    <dgm:cxn modelId="{3AE71C85-0B0B-6B48-A6D5-3536D33DA2FC}" type="presParOf" srcId="{4FBE6002-0B88-AB43-B73D-4905EC9FEF84}" destId="{7E7AAB3B-A97F-194D-8D35-F7D120F8DE2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5E1D3-6654-5C48-88E0-BD49FEA3584B}">
      <dsp:nvSpPr>
        <dsp:cNvPr id="0" name=""/>
        <dsp:cNvSpPr/>
      </dsp:nvSpPr>
      <dsp:spPr>
        <a:xfrm>
          <a:off x="3051586" y="1421902"/>
          <a:ext cx="2396236" cy="380130"/>
        </a:xfrm>
        <a:custGeom>
          <a:avLst/>
          <a:gdLst/>
          <a:ahLst/>
          <a:cxnLst/>
          <a:rect l="0" t="0" r="0" b="0"/>
          <a:pathLst>
            <a:path>
              <a:moveTo>
                <a:pt x="0" y="0"/>
              </a:moveTo>
              <a:lnTo>
                <a:pt x="0" y="259047"/>
              </a:lnTo>
              <a:lnTo>
                <a:pt x="2396236" y="259047"/>
              </a:lnTo>
              <a:lnTo>
                <a:pt x="2396236" y="380130"/>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A0D6F8-B929-ED4D-AB70-0FAA39B31259}">
      <dsp:nvSpPr>
        <dsp:cNvPr id="0" name=""/>
        <dsp:cNvSpPr/>
      </dsp:nvSpPr>
      <dsp:spPr>
        <a:xfrm>
          <a:off x="3051586" y="1421902"/>
          <a:ext cx="798745" cy="380130"/>
        </a:xfrm>
        <a:custGeom>
          <a:avLst/>
          <a:gdLst/>
          <a:ahLst/>
          <a:cxnLst/>
          <a:rect l="0" t="0" r="0" b="0"/>
          <a:pathLst>
            <a:path>
              <a:moveTo>
                <a:pt x="0" y="0"/>
              </a:moveTo>
              <a:lnTo>
                <a:pt x="0" y="259047"/>
              </a:lnTo>
              <a:lnTo>
                <a:pt x="798745" y="259047"/>
              </a:lnTo>
              <a:lnTo>
                <a:pt x="798745" y="380130"/>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4AB32F-9438-0A4C-99B2-9A9FBE3ABFFD}">
      <dsp:nvSpPr>
        <dsp:cNvPr id="0" name=""/>
        <dsp:cNvSpPr/>
      </dsp:nvSpPr>
      <dsp:spPr>
        <a:xfrm>
          <a:off x="2252841" y="2632002"/>
          <a:ext cx="811618" cy="320754"/>
        </a:xfrm>
        <a:custGeom>
          <a:avLst/>
          <a:gdLst/>
          <a:ahLst/>
          <a:cxnLst/>
          <a:rect l="0" t="0" r="0" b="0"/>
          <a:pathLst>
            <a:path>
              <a:moveTo>
                <a:pt x="0" y="0"/>
              </a:moveTo>
              <a:lnTo>
                <a:pt x="0" y="199671"/>
              </a:lnTo>
              <a:lnTo>
                <a:pt x="811618" y="199671"/>
              </a:lnTo>
              <a:lnTo>
                <a:pt x="811618" y="320754"/>
              </a:lnTo>
            </a:path>
          </a:pathLst>
        </a:custGeom>
        <a:noFill/>
        <a:ln w="12700" cap="rnd"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85895E-314A-7B4C-B013-B3AA0C097EA1}">
      <dsp:nvSpPr>
        <dsp:cNvPr id="0" name=""/>
        <dsp:cNvSpPr/>
      </dsp:nvSpPr>
      <dsp:spPr>
        <a:xfrm>
          <a:off x="2252841" y="1421902"/>
          <a:ext cx="798745" cy="380130"/>
        </a:xfrm>
        <a:custGeom>
          <a:avLst/>
          <a:gdLst/>
          <a:ahLst/>
          <a:cxnLst/>
          <a:rect l="0" t="0" r="0" b="0"/>
          <a:pathLst>
            <a:path>
              <a:moveTo>
                <a:pt x="798745" y="0"/>
              </a:moveTo>
              <a:lnTo>
                <a:pt x="798745" y="259047"/>
              </a:lnTo>
              <a:lnTo>
                <a:pt x="0" y="259047"/>
              </a:lnTo>
              <a:lnTo>
                <a:pt x="0" y="380130"/>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9CB8AD-1643-2F4F-A244-B71FAF78B98E}">
      <dsp:nvSpPr>
        <dsp:cNvPr id="0" name=""/>
        <dsp:cNvSpPr/>
      </dsp:nvSpPr>
      <dsp:spPr>
        <a:xfrm>
          <a:off x="655349" y="1421902"/>
          <a:ext cx="2396236" cy="380130"/>
        </a:xfrm>
        <a:custGeom>
          <a:avLst/>
          <a:gdLst/>
          <a:ahLst/>
          <a:cxnLst/>
          <a:rect l="0" t="0" r="0" b="0"/>
          <a:pathLst>
            <a:path>
              <a:moveTo>
                <a:pt x="2396236" y="0"/>
              </a:moveTo>
              <a:lnTo>
                <a:pt x="2396236" y="259047"/>
              </a:lnTo>
              <a:lnTo>
                <a:pt x="0" y="259047"/>
              </a:lnTo>
              <a:lnTo>
                <a:pt x="0" y="380130"/>
              </a:lnTo>
            </a:path>
          </a:pathLst>
        </a:cu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47FB16-FA03-2046-93F9-8EF9513073D2}">
      <dsp:nvSpPr>
        <dsp:cNvPr id="0" name=""/>
        <dsp:cNvSpPr/>
      </dsp:nvSpPr>
      <dsp:spPr>
        <a:xfrm>
          <a:off x="800576" y="591933"/>
          <a:ext cx="1307038" cy="829969"/>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B1019ED3-EC2E-814F-95D2-5FF7CBF994FD}">
      <dsp:nvSpPr>
        <dsp:cNvPr id="0" name=""/>
        <dsp:cNvSpPr/>
      </dsp:nvSpPr>
      <dsp:spPr>
        <a:xfrm>
          <a:off x="945802" y="729898"/>
          <a:ext cx="1307038" cy="829969"/>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a:t>
          </a:r>
        </a:p>
      </dsp:txBody>
      <dsp:txXfrm>
        <a:off x="970111" y="754207"/>
        <a:ext cx="1258420" cy="781351"/>
      </dsp:txXfrm>
    </dsp:sp>
    <dsp:sp modelId="{56E37F0F-C462-8446-B8F1-B5C4FE0A1554}">
      <dsp:nvSpPr>
        <dsp:cNvPr id="0" name=""/>
        <dsp:cNvSpPr/>
      </dsp:nvSpPr>
      <dsp:spPr>
        <a:xfrm>
          <a:off x="2398067" y="591933"/>
          <a:ext cx="1307038" cy="829969"/>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9737D4B4-CE57-A544-A6E7-532E38054CE9}">
      <dsp:nvSpPr>
        <dsp:cNvPr id="0" name=""/>
        <dsp:cNvSpPr/>
      </dsp:nvSpPr>
      <dsp:spPr>
        <a:xfrm>
          <a:off x="2543294" y="729898"/>
          <a:ext cx="1307038" cy="829969"/>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a:t>
          </a:r>
        </a:p>
      </dsp:txBody>
      <dsp:txXfrm>
        <a:off x="2567603" y="754207"/>
        <a:ext cx="1258420" cy="781351"/>
      </dsp:txXfrm>
    </dsp:sp>
    <dsp:sp modelId="{57C0491B-13E8-8142-B0F9-77CF4762E4DF}">
      <dsp:nvSpPr>
        <dsp:cNvPr id="0" name=""/>
        <dsp:cNvSpPr/>
      </dsp:nvSpPr>
      <dsp:spPr>
        <a:xfrm>
          <a:off x="1830" y="1802032"/>
          <a:ext cx="1307038" cy="829969"/>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B055EBA2-8DCE-6348-9B6F-BD7EA5E12F38}">
      <dsp:nvSpPr>
        <dsp:cNvPr id="0" name=""/>
        <dsp:cNvSpPr/>
      </dsp:nvSpPr>
      <dsp:spPr>
        <a:xfrm>
          <a:off x="147057" y="1939997"/>
          <a:ext cx="1307038" cy="829969"/>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a:t>
          </a:r>
        </a:p>
      </dsp:txBody>
      <dsp:txXfrm>
        <a:off x="171366" y="1964306"/>
        <a:ext cx="1258420" cy="781351"/>
      </dsp:txXfrm>
    </dsp:sp>
    <dsp:sp modelId="{832CC32C-E154-D841-B657-66ADBD8940A6}">
      <dsp:nvSpPr>
        <dsp:cNvPr id="0" name=""/>
        <dsp:cNvSpPr/>
      </dsp:nvSpPr>
      <dsp:spPr>
        <a:xfrm>
          <a:off x="1599321" y="1802032"/>
          <a:ext cx="1307038" cy="829969"/>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7242C741-5502-CE4A-8B8E-306E10BAA38B}">
      <dsp:nvSpPr>
        <dsp:cNvPr id="0" name=""/>
        <dsp:cNvSpPr/>
      </dsp:nvSpPr>
      <dsp:spPr>
        <a:xfrm>
          <a:off x="1744548" y="1939997"/>
          <a:ext cx="1307038" cy="829969"/>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a:t>
          </a:r>
        </a:p>
      </dsp:txBody>
      <dsp:txXfrm>
        <a:off x="1768857" y="1964306"/>
        <a:ext cx="1258420" cy="781351"/>
      </dsp:txXfrm>
    </dsp:sp>
    <dsp:sp modelId="{87855AB3-3FF6-B54E-A818-8B2E9A1E074A}">
      <dsp:nvSpPr>
        <dsp:cNvPr id="0" name=""/>
        <dsp:cNvSpPr/>
      </dsp:nvSpPr>
      <dsp:spPr>
        <a:xfrm>
          <a:off x="2410940" y="2952756"/>
          <a:ext cx="1307038" cy="829969"/>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85F6F830-BCB1-3940-B7B3-9106CED0B986}">
      <dsp:nvSpPr>
        <dsp:cNvPr id="0" name=""/>
        <dsp:cNvSpPr/>
      </dsp:nvSpPr>
      <dsp:spPr>
        <a:xfrm>
          <a:off x="2556166" y="3090721"/>
          <a:ext cx="1307038" cy="829969"/>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a:t>
          </a:r>
        </a:p>
      </dsp:txBody>
      <dsp:txXfrm>
        <a:off x="2580475" y="3115030"/>
        <a:ext cx="1258420" cy="781351"/>
      </dsp:txXfrm>
    </dsp:sp>
    <dsp:sp modelId="{16804702-C108-D241-BF22-CA56E306A6B8}">
      <dsp:nvSpPr>
        <dsp:cNvPr id="0" name=""/>
        <dsp:cNvSpPr/>
      </dsp:nvSpPr>
      <dsp:spPr>
        <a:xfrm>
          <a:off x="3196813" y="1802032"/>
          <a:ext cx="1307038" cy="829969"/>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26F5B8B2-D3C3-DE49-AF7E-8B6A37D0FA31}">
      <dsp:nvSpPr>
        <dsp:cNvPr id="0" name=""/>
        <dsp:cNvSpPr/>
      </dsp:nvSpPr>
      <dsp:spPr>
        <a:xfrm>
          <a:off x="3342039" y="1939997"/>
          <a:ext cx="1307038" cy="829969"/>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a:t>
          </a:r>
        </a:p>
      </dsp:txBody>
      <dsp:txXfrm>
        <a:off x="3366348" y="1964306"/>
        <a:ext cx="1258420" cy="781351"/>
      </dsp:txXfrm>
    </dsp:sp>
    <dsp:sp modelId="{640041A0-4A2E-E940-B0AB-378E0A627D08}">
      <dsp:nvSpPr>
        <dsp:cNvPr id="0" name=""/>
        <dsp:cNvSpPr/>
      </dsp:nvSpPr>
      <dsp:spPr>
        <a:xfrm>
          <a:off x="4794304" y="1802032"/>
          <a:ext cx="1307038" cy="829969"/>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1C5D814F-CC84-7F4B-8269-19C4D3499FBB}">
      <dsp:nvSpPr>
        <dsp:cNvPr id="0" name=""/>
        <dsp:cNvSpPr/>
      </dsp:nvSpPr>
      <dsp:spPr>
        <a:xfrm>
          <a:off x="4939531" y="1939997"/>
          <a:ext cx="1307038" cy="829969"/>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 )</a:t>
          </a:r>
        </a:p>
      </dsp:txBody>
      <dsp:txXfrm>
        <a:off x="4963840" y="1964306"/>
        <a:ext cx="1258420" cy="781351"/>
      </dsp:txXfrm>
    </dsp:sp>
    <dsp:sp modelId="{33846114-015D-FF4D-B130-65621BBB6785}">
      <dsp:nvSpPr>
        <dsp:cNvPr id="0" name=""/>
        <dsp:cNvSpPr/>
      </dsp:nvSpPr>
      <dsp:spPr>
        <a:xfrm>
          <a:off x="3995558" y="591933"/>
          <a:ext cx="1307038" cy="829969"/>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A79D3D19-9E79-654C-AC9F-654EBE5A6EB0}">
      <dsp:nvSpPr>
        <dsp:cNvPr id="0" name=""/>
        <dsp:cNvSpPr/>
      </dsp:nvSpPr>
      <dsp:spPr>
        <a:xfrm>
          <a:off x="4140785" y="729898"/>
          <a:ext cx="1307038" cy="829969"/>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a:t>
          </a:r>
        </a:p>
      </dsp:txBody>
      <dsp:txXfrm>
        <a:off x="4165094" y="754207"/>
        <a:ext cx="1258420" cy="7813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59444-B92C-8F46-83A2-435E94835C1A}" type="datetimeFigureOut">
              <a:rPr lang="en-US" smtClean="0"/>
              <a:t>1/18/2024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BDE94-F096-3047-8CD6-BCEF348F757E}" type="slidenum">
              <a:rPr lang="en-US" smtClean="0"/>
              <a:t>‹#›</a:t>
            </a:fld>
            <a:endParaRPr lang="en-US"/>
          </a:p>
        </p:txBody>
      </p:sp>
    </p:spTree>
    <p:extLst>
      <p:ext uri="{BB962C8B-B14F-4D97-AF65-F5344CB8AC3E}">
        <p14:creationId xmlns:p14="http://schemas.microsoft.com/office/powerpoint/2010/main" val="184240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EFBDE94-F096-3047-8CD6-BCEF348F757E}" type="slidenum">
              <a:rPr lang="en-US" smtClean="0"/>
              <a:t>3</a:t>
            </a:fld>
            <a:endParaRPr lang="en-US"/>
          </a:p>
        </p:txBody>
      </p:sp>
    </p:spTree>
    <p:extLst>
      <p:ext uri="{BB962C8B-B14F-4D97-AF65-F5344CB8AC3E}">
        <p14:creationId xmlns:p14="http://schemas.microsoft.com/office/powerpoint/2010/main" val="225543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BDE94-F096-3047-8CD6-BCEF348F757E}" type="slidenum">
              <a:rPr lang="en-US" smtClean="0"/>
              <a:t>4</a:t>
            </a:fld>
            <a:endParaRPr lang="en-US"/>
          </a:p>
        </p:txBody>
      </p:sp>
    </p:spTree>
    <p:extLst>
      <p:ext uri="{BB962C8B-B14F-4D97-AF65-F5344CB8AC3E}">
        <p14:creationId xmlns:p14="http://schemas.microsoft.com/office/powerpoint/2010/main" val="394482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BDE94-F096-3047-8CD6-BCEF348F757E}" type="slidenum">
              <a:rPr lang="en-US" smtClean="0"/>
              <a:t>5</a:t>
            </a:fld>
            <a:endParaRPr lang="en-US"/>
          </a:p>
        </p:txBody>
      </p:sp>
    </p:spTree>
    <p:extLst>
      <p:ext uri="{BB962C8B-B14F-4D97-AF65-F5344CB8AC3E}">
        <p14:creationId xmlns:p14="http://schemas.microsoft.com/office/powerpoint/2010/main" val="325155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BDE94-F096-3047-8CD6-BCEF348F757E}" type="slidenum">
              <a:rPr lang="en-US" smtClean="0"/>
              <a:t>6</a:t>
            </a:fld>
            <a:endParaRPr lang="en-US"/>
          </a:p>
        </p:txBody>
      </p:sp>
    </p:spTree>
    <p:extLst>
      <p:ext uri="{BB962C8B-B14F-4D97-AF65-F5344CB8AC3E}">
        <p14:creationId xmlns:p14="http://schemas.microsoft.com/office/powerpoint/2010/main" val="400510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BDE94-F096-3047-8CD6-BCEF348F757E}" type="slidenum">
              <a:rPr lang="en-US" smtClean="0"/>
              <a:t>9</a:t>
            </a:fld>
            <a:endParaRPr lang="en-US"/>
          </a:p>
        </p:txBody>
      </p:sp>
    </p:spTree>
    <p:extLst>
      <p:ext uri="{BB962C8B-B14F-4D97-AF65-F5344CB8AC3E}">
        <p14:creationId xmlns:p14="http://schemas.microsoft.com/office/powerpoint/2010/main" val="171938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BDE94-F096-3047-8CD6-BCEF348F757E}" type="slidenum">
              <a:rPr lang="en-US" smtClean="0"/>
              <a:t>10</a:t>
            </a:fld>
            <a:endParaRPr lang="en-US"/>
          </a:p>
        </p:txBody>
      </p:sp>
    </p:spTree>
    <p:extLst>
      <p:ext uri="{BB962C8B-B14F-4D97-AF65-F5344CB8AC3E}">
        <p14:creationId xmlns:p14="http://schemas.microsoft.com/office/powerpoint/2010/main" val="403536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BDE94-F096-3047-8CD6-BCEF348F757E}" type="slidenum">
              <a:rPr lang="en-US" smtClean="0"/>
              <a:t>11</a:t>
            </a:fld>
            <a:endParaRPr lang="en-US"/>
          </a:p>
        </p:txBody>
      </p:sp>
    </p:spTree>
    <p:extLst>
      <p:ext uri="{BB962C8B-B14F-4D97-AF65-F5344CB8AC3E}">
        <p14:creationId xmlns:p14="http://schemas.microsoft.com/office/powerpoint/2010/main" val="93096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BDE94-F096-3047-8CD6-BCEF348F757E}" type="slidenum">
              <a:rPr lang="en-US" smtClean="0"/>
              <a:t>14</a:t>
            </a:fld>
            <a:endParaRPr lang="en-US"/>
          </a:p>
        </p:txBody>
      </p:sp>
    </p:spTree>
    <p:extLst>
      <p:ext uri="{BB962C8B-B14F-4D97-AF65-F5344CB8AC3E}">
        <p14:creationId xmlns:p14="http://schemas.microsoft.com/office/powerpoint/2010/main" val="16383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extLst>
      <p:ext uri="{BB962C8B-B14F-4D97-AF65-F5344CB8AC3E}">
        <p14:creationId xmlns:p14="http://schemas.microsoft.com/office/powerpoint/2010/main" val="310795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B461E-E371-4DBE-AE06-F2C1C932F81F}" type="slidenum">
              <a:rPr lang="en-US" smtClean="0"/>
              <a:pPr/>
              <a:t>‹#›</a:t>
            </a:fld>
            <a:endParaRPr lang="en-US"/>
          </a:p>
        </p:txBody>
      </p:sp>
    </p:spTree>
    <p:extLst>
      <p:ext uri="{BB962C8B-B14F-4D97-AF65-F5344CB8AC3E}">
        <p14:creationId xmlns:p14="http://schemas.microsoft.com/office/powerpoint/2010/main" val="347064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1BB461E-E371-4DBE-AE06-F2C1C932F81F}" type="slidenum">
              <a:rPr lang="en-US" smtClean="0"/>
              <a:pPr/>
              <a:t>‹#›</a:t>
            </a:fld>
            <a:endParaRPr lang="en-US"/>
          </a:p>
        </p:txBody>
      </p:sp>
    </p:spTree>
    <p:extLst>
      <p:ext uri="{BB962C8B-B14F-4D97-AF65-F5344CB8AC3E}">
        <p14:creationId xmlns:p14="http://schemas.microsoft.com/office/powerpoint/2010/main" val="374063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B461E-E371-4DBE-AE06-F2C1C932F81F}" type="slidenum">
              <a:rPr lang="en-US" smtClean="0"/>
              <a:pPr/>
              <a:t>‹#›</a:t>
            </a:fld>
            <a:endParaRPr lang="en-US"/>
          </a:p>
        </p:txBody>
      </p:sp>
    </p:spTree>
    <p:extLst>
      <p:ext uri="{BB962C8B-B14F-4D97-AF65-F5344CB8AC3E}">
        <p14:creationId xmlns:p14="http://schemas.microsoft.com/office/powerpoint/2010/main" val="360574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2E57653-3E58-4892-A7ED-712530ACC680}" type="slidenum">
              <a:rPr kumimoji="0" lang="en-US" smtClean="0"/>
              <a:pPr/>
              <a:t>‹#›</a:t>
            </a:fld>
            <a:endParaRPr kumimoji="0" lang="en-US"/>
          </a:p>
        </p:txBody>
      </p:sp>
    </p:spTree>
    <p:extLst>
      <p:ext uri="{BB962C8B-B14F-4D97-AF65-F5344CB8AC3E}">
        <p14:creationId xmlns:p14="http://schemas.microsoft.com/office/powerpoint/2010/main" val="35512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B461E-E371-4DBE-AE06-F2C1C932F81F}" type="slidenum">
              <a:rPr lang="en-US" smtClean="0"/>
              <a:pPr/>
              <a:t>‹#›</a:t>
            </a:fld>
            <a:endParaRPr lang="en-US"/>
          </a:p>
        </p:txBody>
      </p:sp>
    </p:spTree>
    <p:extLst>
      <p:ext uri="{BB962C8B-B14F-4D97-AF65-F5344CB8AC3E}">
        <p14:creationId xmlns:p14="http://schemas.microsoft.com/office/powerpoint/2010/main" val="106981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B461E-E371-4DBE-AE06-F2C1C932F81F}" type="slidenum">
              <a:rPr lang="en-US" smtClean="0"/>
              <a:pPr/>
              <a:t>‹#›</a:t>
            </a:fld>
            <a:endParaRPr lang="en-US"/>
          </a:p>
        </p:txBody>
      </p:sp>
    </p:spTree>
    <p:extLst>
      <p:ext uri="{BB962C8B-B14F-4D97-AF65-F5344CB8AC3E}">
        <p14:creationId xmlns:p14="http://schemas.microsoft.com/office/powerpoint/2010/main" val="4899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267E4-89F3-4311-B254-190F3693A855}" type="slidenum">
              <a:rPr lang="en-US" smtClean="0"/>
              <a:pPr/>
              <a:t>‹#›</a:t>
            </a:fld>
            <a:endParaRPr lang="en-US"/>
          </a:p>
        </p:txBody>
      </p:sp>
    </p:spTree>
    <p:extLst>
      <p:ext uri="{BB962C8B-B14F-4D97-AF65-F5344CB8AC3E}">
        <p14:creationId xmlns:p14="http://schemas.microsoft.com/office/powerpoint/2010/main" val="429323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A6E29-E751-4729-A65E-AC2CA1A9479C}" type="slidenum">
              <a:rPr lang="en-US" smtClean="0"/>
              <a:pPr/>
              <a:t>‹#›</a:t>
            </a:fld>
            <a:endParaRPr lang="en-US"/>
          </a:p>
        </p:txBody>
      </p:sp>
    </p:spTree>
    <p:extLst>
      <p:ext uri="{BB962C8B-B14F-4D97-AF65-F5344CB8AC3E}">
        <p14:creationId xmlns:p14="http://schemas.microsoft.com/office/powerpoint/2010/main" val="228499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1BB461E-E371-4DBE-AE06-F2C1C932F81F}" type="slidenum">
              <a:rPr lang="en-US" smtClean="0"/>
              <a:pPr/>
              <a:t>‹#›</a:t>
            </a:fld>
            <a:endParaRPr lang="en-US"/>
          </a:p>
        </p:txBody>
      </p:sp>
    </p:spTree>
    <p:extLst>
      <p:ext uri="{BB962C8B-B14F-4D97-AF65-F5344CB8AC3E}">
        <p14:creationId xmlns:p14="http://schemas.microsoft.com/office/powerpoint/2010/main" val="238516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B461E-E371-4DBE-AE06-F2C1C932F81F}" type="slidenum">
              <a:rPr lang="en-US" smtClean="0"/>
              <a:pPr/>
              <a:t>‹#›</a:t>
            </a:fld>
            <a:endParaRPr lang="en-US"/>
          </a:p>
        </p:txBody>
      </p:sp>
    </p:spTree>
    <p:extLst>
      <p:ext uri="{BB962C8B-B14F-4D97-AF65-F5344CB8AC3E}">
        <p14:creationId xmlns:p14="http://schemas.microsoft.com/office/powerpoint/2010/main" val="8144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71BB461E-E371-4DBE-AE06-F2C1C932F81F}" type="slidenum">
              <a:rPr lang="en-US" smtClean="0"/>
              <a:pPr/>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6755194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ibliophilly.library.upenn.edu/viewer.php?id=9#page/754/mode/2up" TargetMode="External"/><Relationship Id="rId2" Type="http://schemas.openxmlformats.org/officeDocument/2006/relationships/hyperlink" Target="https://upload.wikimedia.org/wikipedia/en/2/21/Trajan_inscription_duotone.jpg" TargetMode="External"/><Relationship Id="rId1" Type="http://schemas.openxmlformats.org/officeDocument/2006/relationships/slideLayout" Target="../slideLayouts/slideLayout2.xml"/><Relationship Id="rId5" Type="http://schemas.openxmlformats.org/officeDocument/2006/relationships/hyperlink" Target="https://www.thoughtco.com/punctuation-definition-1691702" TargetMode="External"/><Relationship Id="rId4" Type="http://schemas.openxmlformats.org/officeDocument/2006/relationships/hyperlink" Target="https://shadycharacters.co.uk/2013/04/hiatus-artic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pload.wikimedia.org/wikipedia/en/2/21/Trajan_inscription_duotone.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bibliophilly.library.upenn.edu/viewer.php?id=9#page/754/mode/2u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3600857" y="1005839"/>
            <a:ext cx="5204478" cy="4805025"/>
          </a:xfrm>
        </p:spPr>
        <p:txBody>
          <a:bodyPr anchor="ctr">
            <a:normAutofit/>
          </a:bodyPr>
          <a:lstStyle/>
          <a:p>
            <a:pPr>
              <a:lnSpc>
                <a:spcPct val="90000"/>
              </a:lnSpc>
            </a:pPr>
            <a:r>
              <a:rPr lang="en-US" sz="3200" cap="none" dirty="0">
                <a:solidFill>
                  <a:schemeClr val="tx2"/>
                </a:solidFill>
                <a:latin typeface="Calibri" panose="020F0502020204030204" pitchFamily="34" charset="0"/>
                <a:cs typeface="Calibri" panose="020F0502020204030204" pitchFamily="34" charset="0"/>
              </a:rPr>
              <a:t>Marks Across Time: </a:t>
            </a:r>
            <a:br>
              <a:rPr lang="en-US" sz="3200" cap="none" dirty="0">
                <a:solidFill>
                  <a:schemeClr val="tx2"/>
                </a:solidFill>
                <a:latin typeface="Calibri" panose="020F0502020204030204" pitchFamily="34" charset="0"/>
                <a:cs typeface="Calibri" panose="020F0502020204030204" pitchFamily="34" charset="0"/>
              </a:rPr>
            </a:br>
            <a:r>
              <a:rPr lang="en-US" sz="3200" cap="none" dirty="0">
                <a:solidFill>
                  <a:schemeClr val="tx2"/>
                </a:solidFill>
                <a:latin typeface="Calibri" panose="020F0502020204030204" pitchFamily="34" charset="0"/>
                <a:cs typeface="Calibri" panose="020F0502020204030204" pitchFamily="34" charset="0"/>
              </a:rPr>
              <a:t>Explaining Punctuation and </a:t>
            </a:r>
            <a:br>
              <a:rPr lang="en-US" sz="3200" cap="none" dirty="0">
                <a:solidFill>
                  <a:schemeClr val="tx2"/>
                </a:solidFill>
                <a:latin typeface="Calibri" panose="020F0502020204030204" pitchFamily="34" charset="0"/>
                <a:cs typeface="Calibri" panose="020F0502020204030204" pitchFamily="34" charset="0"/>
              </a:rPr>
            </a:br>
            <a:r>
              <a:rPr lang="en-US" sz="3200" cap="none" dirty="0">
                <a:solidFill>
                  <a:schemeClr val="tx2"/>
                </a:solidFill>
                <a:latin typeface="Calibri" panose="020F0502020204030204" pitchFamily="34" charset="0"/>
                <a:cs typeface="Calibri" panose="020F0502020204030204" pitchFamily="34" charset="0"/>
              </a:rPr>
              <a:t>Its (Historical) Function</a:t>
            </a:r>
          </a:p>
        </p:txBody>
      </p:sp>
      <p:sp>
        <p:nvSpPr>
          <p:cNvPr id="2057" name="Rectangle 2056">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0F32-49F5-8E4C-BC76-6EBC879603EB}"/>
              </a:ext>
            </a:extLst>
          </p:cNvPr>
          <p:cNvSpPr>
            <a:spLocks noGrp="1"/>
          </p:cNvSpPr>
          <p:nvPr>
            <p:ph type="title"/>
          </p:nvPr>
        </p:nvSpPr>
        <p:spPr/>
        <p:txBody>
          <a:bodyPr>
            <a:normAutofit/>
          </a:bodyPr>
          <a:lstStyle/>
          <a:p>
            <a:r>
              <a:rPr lang="en-US" sz="3200" cap="none" dirty="0"/>
              <a:t>Semicolons ;</a:t>
            </a:r>
          </a:p>
        </p:txBody>
      </p:sp>
      <p:sp>
        <p:nvSpPr>
          <p:cNvPr id="3" name="Content Placeholder 2">
            <a:extLst>
              <a:ext uri="{FF2B5EF4-FFF2-40B4-BE49-F238E27FC236}">
                <a16:creationId xmlns:a16="http://schemas.microsoft.com/office/drawing/2014/main" id="{0E0AFFEF-9736-6244-8ECA-9D86B080277C}"/>
              </a:ext>
            </a:extLst>
          </p:cNvPr>
          <p:cNvSpPr>
            <a:spLocks noGrp="1"/>
          </p:cNvSpPr>
          <p:nvPr>
            <p:ph idx="1"/>
          </p:nvPr>
        </p:nvSpPr>
        <p:spPr>
          <a:xfrm>
            <a:off x="419100" y="2057400"/>
            <a:ext cx="8305799" cy="4343400"/>
          </a:xfrm>
        </p:spPr>
        <p:txBody>
          <a:bodyPr anchor="t">
            <a:noAutofit/>
          </a:bodyPr>
          <a:lstStyle/>
          <a:p>
            <a:r>
              <a:rPr lang="en-US" sz="2200" dirty="0"/>
              <a:t>Semicolons go between two groups of words that each pass the test:</a:t>
            </a:r>
          </a:p>
          <a:p>
            <a:pPr lvl="1"/>
            <a:r>
              <a:rPr lang="en-US" sz="2200" dirty="0"/>
              <a:t>I am not bound my mere facts</a:t>
            </a:r>
            <a:r>
              <a:rPr lang="en-US" sz="2200" b="1" dirty="0"/>
              <a:t>;</a:t>
            </a:r>
            <a:r>
              <a:rPr lang="en-US" sz="2200" dirty="0"/>
              <a:t> I make the world the way I want to see it.</a:t>
            </a:r>
          </a:p>
          <a:p>
            <a:pPr lvl="1"/>
            <a:r>
              <a:rPr lang="en-US" sz="2200" dirty="0"/>
              <a:t>My dog seems to bark at anything used to clean the floor</a:t>
            </a:r>
            <a:r>
              <a:rPr lang="en-US" sz="2200" b="1" dirty="0"/>
              <a:t>;</a:t>
            </a:r>
            <a:r>
              <a:rPr lang="en-US" sz="2200" dirty="0"/>
              <a:t> however, the vacuum is her archnemesis.</a:t>
            </a:r>
          </a:p>
          <a:p>
            <a:r>
              <a:rPr lang="en-US" sz="2200" dirty="0"/>
              <a:t>Shows that ideas are related.</a:t>
            </a:r>
          </a:p>
          <a:p>
            <a:pPr lvl="1"/>
            <a:r>
              <a:rPr lang="en-US" sz="2200" dirty="0"/>
              <a:t>vs. a period, which finished one idea and starts another without indicating any relationship between the two</a:t>
            </a:r>
          </a:p>
          <a:p>
            <a:r>
              <a:rPr lang="en-US" sz="2200" dirty="0"/>
              <a:t>Often what writers intend to use when they create comma splices.</a:t>
            </a:r>
          </a:p>
          <a:p>
            <a:pPr marL="517525" lvl="1" indent="-220663">
              <a:buNone/>
            </a:pPr>
            <a:r>
              <a:rPr lang="en-US" sz="2200" dirty="0"/>
              <a:t>= using a comma to separate groups of words that have a subject and a verb and make sense by themselves</a:t>
            </a:r>
          </a:p>
        </p:txBody>
      </p:sp>
    </p:spTree>
    <p:extLst>
      <p:ext uri="{BB962C8B-B14F-4D97-AF65-F5344CB8AC3E}">
        <p14:creationId xmlns:p14="http://schemas.microsoft.com/office/powerpoint/2010/main" val="330790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0F32-49F5-8E4C-BC76-6EBC879603EB}"/>
              </a:ext>
            </a:extLst>
          </p:cNvPr>
          <p:cNvSpPr>
            <a:spLocks noGrp="1"/>
          </p:cNvSpPr>
          <p:nvPr>
            <p:ph type="title"/>
          </p:nvPr>
        </p:nvSpPr>
        <p:spPr/>
        <p:txBody>
          <a:bodyPr>
            <a:normAutofit/>
          </a:bodyPr>
          <a:lstStyle/>
          <a:p>
            <a:r>
              <a:rPr lang="en-US" sz="3200" cap="none" dirty="0"/>
              <a:t>Testing for Semicolons</a:t>
            </a:r>
          </a:p>
        </p:txBody>
      </p:sp>
      <p:sp>
        <p:nvSpPr>
          <p:cNvPr id="3" name="Content Placeholder 2">
            <a:extLst>
              <a:ext uri="{FF2B5EF4-FFF2-40B4-BE49-F238E27FC236}">
                <a16:creationId xmlns:a16="http://schemas.microsoft.com/office/drawing/2014/main" id="{0E0AFFEF-9736-6244-8ECA-9D86B080277C}"/>
              </a:ext>
            </a:extLst>
          </p:cNvPr>
          <p:cNvSpPr>
            <a:spLocks noGrp="1"/>
          </p:cNvSpPr>
          <p:nvPr>
            <p:ph idx="1"/>
          </p:nvPr>
        </p:nvSpPr>
        <p:spPr>
          <a:xfrm>
            <a:off x="457200" y="2153209"/>
            <a:ext cx="8026400" cy="4343400"/>
          </a:xfrm>
        </p:spPr>
        <p:txBody>
          <a:bodyPr anchor="t">
            <a:noAutofit/>
          </a:bodyPr>
          <a:lstStyle/>
          <a:p>
            <a:pPr marL="0" indent="0">
              <a:buNone/>
            </a:pPr>
            <a:r>
              <a:rPr lang="en-US" sz="2200" dirty="0">
                <a:solidFill>
                  <a:schemeClr val="tx1"/>
                </a:solidFill>
              </a:rPr>
              <a:t>Use the test to determine whether the following semicolons are used correctly.</a:t>
            </a:r>
          </a:p>
          <a:p>
            <a:pPr marL="623888" indent="-274638">
              <a:buFontTx/>
              <a:buAutoNum type="arabicPeriod"/>
            </a:pPr>
            <a:r>
              <a:rPr lang="en-US" sz="2200" dirty="0">
                <a:solidFill>
                  <a:schemeClr val="tx1"/>
                </a:solidFill>
              </a:rPr>
              <a:t>Does a group of words have a subject and a verb?</a:t>
            </a:r>
          </a:p>
          <a:p>
            <a:pPr marL="623888" indent="-274638">
              <a:buFontTx/>
              <a:buAutoNum type="arabicPeriod"/>
            </a:pPr>
            <a:r>
              <a:rPr lang="en-US" sz="2200" dirty="0">
                <a:solidFill>
                  <a:schemeClr val="tx1"/>
                </a:solidFill>
              </a:rPr>
              <a:t>Does it make sense by itself?</a:t>
            </a:r>
          </a:p>
          <a:p>
            <a:pPr marL="692150" indent="-342900"/>
            <a:r>
              <a:rPr lang="en-US" sz="2200" dirty="0">
                <a:solidFill>
                  <a:schemeClr val="tx1"/>
                </a:solidFill>
              </a:rPr>
              <a:t>Ancient Greeks and Romans considered themselves to be at the center of civilization</a:t>
            </a:r>
            <a:r>
              <a:rPr lang="en-US" sz="2200" b="1" dirty="0">
                <a:solidFill>
                  <a:schemeClr val="tx1"/>
                </a:solidFill>
              </a:rPr>
              <a:t>;</a:t>
            </a:r>
            <a:r>
              <a:rPr lang="en-US" sz="2200" dirty="0">
                <a:solidFill>
                  <a:schemeClr val="tx1"/>
                </a:solidFill>
              </a:rPr>
              <a:t> those who lived farther from the Mediterranean were barbarians or even monsters.</a:t>
            </a:r>
          </a:p>
          <a:p>
            <a:pPr marL="692150" indent="-342900"/>
            <a:r>
              <a:rPr lang="en-US" sz="2200" dirty="0">
                <a:solidFill>
                  <a:schemeClr val="tx1"/>
                </a:solidFill>
              </a:rPr>
              <a:t>Belief in the so-called “monstrous races” lingered for centuries</a:t>
            </a:r>
            <a:r>
              <a:rPr lang="en-US" sz="2200" b="1" dirty="0">
                <a:solidFill>
                  <a:schemeClr val="tx1"/>
                </a:solidFill>
              </a:rPr>
              <a:t>;</a:t>
            </a:r>
            <a:r>
              <a:rPr lang="en-US" sz="2200" dirty="0">
                <a:solidFill>
                  <a:schemeClr val="tx1"/>
                </a:solidFill>
              </a:rPr>
              <a:t> appearing even on maps from the 1600s.</a:t>
            </a:r>
          </a:p>
          <a:p>
            <a:pPr marL="692150" indent="-342900"/>
            <a:r>
              <a:rPr lang="en-US" sz="2200" dirty="0">
                <a:solidFill>
                  <a:schemeClr val="tx1"/>
                </a:solidFill>
              </a:rPr>
              <a:t>As fantasy emerged as a literary genre</a:t>
            </a:r>
            <a:r>
              <a:rPr lang="en-US" sz="2200" b="1" dirty="0">
                <a:solidFill>
                  <a:schemeClr val="tx1"/>
                </a:solidFill>
              </a:rPr>
              <a:t>;</a:t>
            </a:r>
            <a:r>
              <a:rPr lang="en-US" sz="2200" dirty="0">
                <a:solidFill>
                  <a:schemeClr val="tx1"/>
                </a:solidFill>
              </a:rPr>
              <a:t> authors continue to populate imagined worlds with monstrous people.</a:t>
            </a:r>
          </a:p>
          <a:p>
            <a:endParaRPr lang="en-US" sz="2200" dirty="0">
              <a:solidFill>
                <a:schemeClr val="tx1"/>
              </a:solidFill>
            </a:endParaRPr>
          </a:p>
        </p:txBody>
      </p:sp>
      <p:sp>
        <p:nvSpPr>
          <p:cNvPr id="4" name="&quot;No&quot; Symbol 3">
            <a:extLst>
              <a:ext uri="{FF2B5EF4-FFF2-40B4-BE49-F238E27FC236}">
                <a16:creationId xmlns:a16="http://schemas.microsoft.com/office/drawing/2014/main" id="{13372578-51BA-0A95-1F7A-D73091A49D82}"/>
              </a:ext>
            </a:extLst>
          </p:cNvPr>
          <p:cNvSpPr/>
          <p:nvPr/>
        </p:nvSpPr>
        <p:spPr>
          <a:xfrm>
            <a:off x="2057400" y="5486400"/>
            <a:ext cx="533400" cy="458148"/>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5" name="&quot;No&quot; Symbol 4">
            <a:extLst>
              <a:ext uri="{FF2B5EF4-FFF2-40B4-BE49-F238E27FC236}">
                <a16:creationId xmlns:a16="http://schemas.microsoft.com/office/drawing/2014/main" id="{247E7A74-6E2B-7E91-E153-A884430B1830}"/>
              </a:ext>
            </a:extLst>
          </p:cNvPr>
          <p:cNvSpPr/>
          <p:nvPr/>
        </p:nvSpPr>
        <p:spPr>
          <a:xfrm>
            <a:off x="5334000" y="5944548"/>
            <a:ext cx="533400" cy="458148"/>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262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0F32-49F5-8E4C-BC76-6EBC879603EB}"/>
              </a:ext>
            </a:extLst>
          </p:cNvPr>
          <p:cNvSpPr>
            <a:spLocks noGrp="1"/>
          </p:cNvSpPr>
          <p:nvPr>
            <p:ph type="title"/>
          </p:nvPr>
        </p:nvSpPr>
        <p:spPr/>
        <p:txBody>
          <a:bodyPr>
            <a:normAutofit/>
          </a:bodyPr>
          <a:lstStyle/>
          <a:p>
            <a:r>
              <a:rPr lang="en-US" sz="3200" cap="none" dirty="0"/>
              <a:t>Colons :</a:t>
            </a:r>
          </a:p>
        </p:txBody>
      </p:sp>
      <p:sp>
        <p:nvSpPr>
          <p:cNvPr id="3" name="Content Placeholder 2">
            <a:extLst>
              <a:ext uri="{FF2B5EF4-FFF2-40B4-BE49-F238E27FC236}">
                <a16:creationId xmlns:a16="http://schemas.microsoft.com/office/drawing/2014/main" id="{0E0AFFEF-9736-6244-8ECA-9D86B080277C}"/>
              </a:ext>
            </a:extLst>
          </p:cNvPr>
          <p:cNvSpPr>
            <a:spLocks noGrp="1"/>
          </p:cNvSpPr>
          <p:nvPr>
            <p:ph idx="1"/>
          </p:nvPr>
        </p:nvSpPr>
        <p:spPr>
          <a:xfrm>
            <a:off x="457200" y="1905000"/>
            <a:ext cx="8686800" cy="4724400"/>
          </a:xfrm>
        </p:spPr>
        <p:txBody>
          <a:bodyPr anchor="t">
            <a:noAutofit/>
          </a:bodyPr>
          <a:lstStyle/>
          <a:p>
            <a:r>
              <a:rPr lang="en-US" sz="2200" dirty="0">
                <a:solidFill>
                  <a:schemeClr val="tx1"/>
                </a:solidFill>
              </a:rPr>
              <a:t>Sometimes confused with semicolons (;)</a:t>
            </a:r>
          </a:p>
          <a:p>
            <a:r>
              <a:rPr lang="en-US" sz="2200" dirty="0">
                <a:solidFill>
                  <a:schemeClr val="tx1"/>
                </a:solidFill>
              </a:rPr>
              <a:t>Mean “namely,” “specifically”</a:t>
            </a:r>
          </a:p>
          <a:p>
            <a:r>
              <a:rPr lang="en-US" sz="2200" dirty="0">
                <a:solidFill>
                  <a:schemeClr val="tx1"/>
                </a:solidFill>
              </a:rPr>
              <a:t>Point from the first group of words to the second</a:t>
            </a:r>
          </a:p>
          <a:p>
            <a:r>
              <a:rPr lang="en-US" sz="2200" dirty="0">
                <a:solidFill>
                  <a:schemeClr val="tx1"/>
                </a:solidFill>
              </a:rPr>
              <a:t>Only the first group of words separated by a colon has to pass the test.</a:t>
            </a:r>
          </a:p>
          <a:p>
            <a:pPr lvl="1"/>
            <a:r>
              <a:rPr lang="en-US" sz="2200" dirty="0">
                <a:solidFill>
                  <a:schemeClr val="tx1"/>
                </a:solidFill>
              </a:rPr>
              <a:t>The second does not need to express a complete thought.</a:t>
            </a:r>
          </a:p>
          <a:p>
            <a:pPr lvl="1"/>
            <a:r>
              <a:rPr lang="en-US" sz="2200" dirty="0">
                <a:solidFill>
                  <a:schemeClr val="tx1"/>
                </a:solidFill>
              </a:rPr>
              <a:t>We will need to pack the following</a:t>
            </a:r>
            <a:r>
              <a:rPr lang="en-US" sz="2200" b="1" dirty="0">
                <a:solidFill>
                  <a:schemeClr val="tx1"/>
                </a:solidFill>
              </a:rPr>
              <a:t>:</a:t>
            </a:r>
            <a:r>
              <a:rPr lang="en-US" sz="2200" dirty="0">
                <a:solidFill>
                  <a:schemeClr val="tx1"/>
                </a:solidFill>
              </a:rPr>
              <a:t> hot chocolate mix, extra weed trimmer cord, and permanent markers.</a:t>
            </a:r>
          </a:p>
          <a:p>
            <a:pPr lvl="1"/>
            <a:r>
              <a:rPr lang="en-US" sz="2200" dirty="0">
                <a:solidFill>
                  <a:schemeClr val="tx1"/>
                </a:solidFill>
              </a:rPr>
              <a:t>The reason for her reaction is clear</a:t>
            </a:r>
            <a:r>
              <a:rPr lang="en-US" sz="2200" b="1" dirty="0">
                <a:solidFill>
                  <a:schemeClr val="tx1"/>
                </a:solidFill>
              </a:rPr>
              <a:t>:</a:t>
            </a:r>
            <a:r>
              <a:rPr lang="en-US" sz="2200" dirty="0">
                <a:solidFill>
                  <a:schemeClr val="tx1"/>
                </a:solidFill>
              </a:rPr>
              <a:t> she didn’t like me.</a:t>
            </a:r>
          </a:p>
          <a:p>
            <a:r>
              <a:rPr lang="en-US" sz="2200" i="1" dirty="0">
                <a:solidFill>
                  <a:schemeClr val="tx1"/>
                </a:solidFill>
              </a:rPr>
              <a:t>Doesn’t</a:t>
            </a:r>
            <a:r>
              <a:rPr lang="en-US" sz="2200" dirty="0">
                <a:solidFill>
                  <a:schemeClr val="tx1"/>
                </a:solidFill>
              </a:rPr>
              <a:t> go between words that belong together to complete their meaning, such as a verb or a preposition and its objects</a:t>
            </a:r>
          </a:p>
          <a:p>
            <a:pPr lvl="1"/>
            <a:r>
              <a:rPr lang="en-US" sz="2200" dirty="0">
                <a:solidFill>
                  <a:schemeClr val="tx1"/>
                </a:solidFill>
              </a:rPr>
              <a:t>The only areas left to clean are</a:t>
            </a:r>
            <a:r>
              <a:rPr lang="en-US" sz="2200" b="1" dirty="0">
                <a:solidFill>
                  <a:schemeClr val="tx1"/>
                </a:solidFill>
              </a:rPr>
              <a:t>: </a:t>
            </a:r>
            <a:r>
              <a:rPr lang="en-US" sz="2200" dirty="0">
                <a:solidFill>
                  <a:schemeClr val="tx1"/>
                </a:solidFill>
              </a:rPr>
              <a:t>the kitchen, the stairs, and the study.</a:t>
            </a:r>
          </a:p>
        </p:txBody>
      </p:sp>
      <p:sp>
        <p:nvSpPr>
          <p:cNvPr id="4" name="&quot;No&quot; Symbol 3">
            <a:extLst>
              <a:ext uri="{FF2B5EF4-FFF2-40B4-BE49-F238E27FC236}">
                <a16:creationId xmlns:a16="http://schemas.microsoft.com/office/drawing/2014/main" id="{8823F3E8-7350-B140-879E-A7C4813FCD11}"/>
              </a:ext>
            </a:extLst>
          </p:cNvPr>
          <p:cNvSpPr/>
          <p:nvPr/>
        </p:nvSpPr>
        <p:spPr>
          <a:xfrm>
            <a:off x="4495800" y="6399852"/>
            <a:ext cx="533400" cy="458148"/>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1433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0F32-49F5-8E4C-BC76-6EBC879603EB}"/>
              </a:ext>
            </a:extLst>
          </p:cNvPr>
          <p:cNvSpPr>
            <a:spLocks noGrp="1"/>
          </p:cNvSpPr>
          <p:nvPr>
            <p:ph type="title"/>
          </p:nvPr>
        </p:nvSpPr>
        <p:spPr/>
        <p:txBody>
          <a:bodyPr>
            <a:normAutofit/>
          </a:bodyPr>
          <a:lstStyle/>
          <a:p>
            <a:r>
              <a:rPr lang="en-US" sz="3200" cap="none" dirty="0"/>
              <a:t>Dashes —</a:t>
            </a:r>
          </a:p>
        </p:txBody>
      </p:sp>
      <p:sp>
        <p:nvSpPr>
          <p:cNvPr id="3" name="Content Placeholder 2">
            <a:extLst>
              <a:ext uri="{FF2B5EF4-FFF2-40B4-BE49-F238E27FC236}">
                <a16:creationId xmlns:a16="http://schemas.microsoft.com/office/drawing/2014/main" id="{0E0AFFEF-9736-6244-8ECA-9D86B080277C}"/>
              </a:ext>
            </a:extLst>
          </p:cNvPr>
          <p:cNvSpPr>
            <a:spLocks noGrp="1"/>
          </p:cNvSpPr>
          <p:nvPr>
            <p:ph idx="1"/>
          </p:nvPr>
        </p:nvSpPr>
        <p:spPr>
          <a:xfrm>
            <a:off x="533400" y="2286000"/>
            <a:ext cx="7950200" cy="4343400"/>
          </a:xfrm>
        </p:spPr>
        <p:txBody>
          <a:bodyPr anchor="t">
            <a:normAutofit/>
          </a:bodyPr>
          <a:lstStyle/>
          <a:p>
            <a:r>
              <a:rPr lang="en-US" sz="2400" dirty="0">
                <a:solidFill>
                  <a:schemeClr val="tx1"/>
                </a:solidFill>
              </a:rPr>
              <a:t>Sometimes confused with hyphens (-)</a:t>
            </a:r>
          </a:p>
          <a:p>
            <a:r>
              <a:rPr lang="en-US" sz="2400" dirty="0">
                <a:solidFill>
                  <a:schemeClr val="tx1"/>
                </a:solidFill>
              </a:rPr>
              <a:t>Indicate abrupt breaks in thought; can also mean “namely,” “specifically”</a:t>
            </a:r>
          </a:p>
          <a:p>
            <a:r>
              <a:rPr lang="en-US" sz="2400" dirty="0">
                <a:solidFill>
                  <a:schemeClr val="tx1"/>
                </a:solidFill>
              </a:rPr>
              <a:t>None of the words around a dash need to pass the test, but they may.</a:t>
            </a:r>
          </a:p>
          <a:p>
            <a:pPr lvl="1"/>
            <a:r>
              <a:rPr lang="en-US" sz="2400" dirty="0">
                <a:solidFill>
                  <a:schemeClr val="tx1"/>
                </a:solidFill>
              </a:rPr>
              <a:t>NPCs in this video game talk for ages</a:t>
            </a:r>
            <a:r>
              <a:rPr lang="en-US" sz="2400" b="1" dirty="0">
                <a:solidFill>
                  <a:schemeClr val="tx1"/>
                </a:solidFill>
              </a:rPr>
              <a:t>—</a:t>
            </a:r>
            <a:r>
              <a:rPr lang="en-US" sz="2400" dirty="0">
                <a:solidFill>
                  <a:schemeClr val="tx1"/>
                </a:solidFill>
              </a:rPr>
              <a:t>way too much exposition </a:t>
            </a:r>
          </a:p>
          <a:p>
            <a:pPr lvl="1"/>
            <a:r>
              <a:rPr lang="en-US" sz="2400" dirty="0">
                <a:solidFill>
                  <a:schemeClr val="tx1"/>
                </a:solidFill>
              </a:rPr>
              <a:t>Every year at this time mallard ducks</a:t>
            </a:r>
            <a:r>
              <a:rPr lang="en-US" sz="2400" b="1" dirty="0">
                <a:solidFill>
                  <a:schemeClr val="tx1"/>
                </a:solidFill>
              </a:rPr>
              <a:t>—</a:t>
            </a:r>
            <a:r>
              <a:rPr lang="en-US" sz="2400" dirty="0">
                <a:solidFill>
                  <a:schemeClr val="tx1"/>
                </a:solidFill>
              </a:rPr>
              <a:t>the cute little things</a:t>
            </a:r>
            <a:r>
              <a:rPr lang="en-US" sz="2400" b="1" dirty="0">
                <a:solidFill>
                  <a:schemeClr val="tx1"/>
                </a:solidFill>
              </a:rPr>
              <a:t>—</a:t>
            </a:r>
            <a:r>
              <a:rPr lang="en-US" sz="2400" dirty="0">
                <a:solidFill>
                  <a:schemeClr val="tx1"/>
                </a:solidFill>
              </a:rPr>
              <a:t>occupy the park.</a:t>
            </a:r>
          </a:p>
        </p:txBody>
      </p:sp>
    </p:spTree>
    <p:extLst>
      <p:ext uri="{BB962C8B-B14F-4D97-AF65-F5344CB8AC3E}">
        <p14:creationId xmlns:p14="http://schemas.microsoft.com/office/powerpoint/2010/main" val="406589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sz="3200" cap="none" dirty="0"/>
              <a:t>Your Metaphor Here!</a:t>
            </a:r>
          </a:p>
        </p:txBody>
      </p:sp>
      <p:sp>
        <p:nvSpPr>
          <p:cNvPr id="17411" name="Rectangle 3"/>
          <p:cNvSpPr>
            <a:spLocks noGrp="1" noChangeArrowheads="1"/>
          </p:cNvSpPr>
          <p:nvPr>
            <p:ph idx="1"/>
          </p:nvPr>
        </p:nvSpPr>
        <p:spPr>
          <a:xfrm>
            <a:off x="381000" y="2286000"/>
            <a:ext cx="8102600" cy="3840163"/>
          </a:xfrm>
        </p:spPr>
        <p:txBody>
          <a:bodyPr anchor="t">
            <a:normAutofit/>
          </a:bodyPr>
          <a:lstStyle/>
          <a:p>
            <a:pPr marL="0" indent="0">
              <a:buNone/>
            </a:pPr>
            <a:r>
              <a:rPr lang="en-US" sz="2400" dirty="0"/>
              <a:t>Create a metaphor or a simile to explain the function of each punctuation mark to a writer.</a:t>
            </a:r>
          </a:p>
          <a:p>
            <a:r>
              <a:rPr lang="en-US" sz="2400" dirty="0"/>
              <a:t>A period is (like) a …</a:t>
            </a:r>
          </a:p>
          <a:p>
            <a:r>
              <a:rPr lang="en-US" sz="2400" dirty="0"/>
              <a:t>A semicolon is (like) a …</a:t>
            </a:r>
          </a:p>
          <a:p>
            <a:r>
              <a:rPr lang="en-US" sz="2400" dirty="0"/>
              <a:t>A colon is (like) a …</a:t>
            </a:r>
          </a:p>
          <a:p>
            <a:r>
              <a:rPr lang="en-US" sz="2400" dirty="0"/>
              <a:t>A dash is (like) a …</a:t>
            </a:r>
          </a:p>
          <a:p>
            <a:r>
              <a:rPr lang="en-US" sz="2400" dirty="0"/>
              <a:t>A comma is (like) 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D47E-7769-EA78-88A5-A535A8C93999}"/>
              </a:ext>
            </a:extLst>
          </p:cNvPr>
          <p:cNvSpPr>
            <a:spLocks noGrp="1"/>
          </p:cNvSpPr>
          <p:nvPr>
            <p:ph type="title"/>
          </p:nvPr>
        </p:nvSpPr>
        <p:spPr/>
        <p:txBody>
          <a:bodyPr>
            <a:normAutofit/>
          </a:bodyPr>
          <a:lstStyle/>
          <a:p>
            <a:r>
              <a:rPr lang="en-US" sz="3200" cap="none" dirty="0"/>
              <a:t>Final Reflection</a:t>
            </a:r>
          </a:p>
        </p:txBody>
      </p:sp>
      <p:sp>
        <p:nvSpPr>
          <p:cNvPr id="3" name="Content Placeholder 2">
            <a:extLst>
              <a:ext uri="{FF2B5EF4-FFF2-40B4-BE49-F238E27FC236}">
                <a16:creationId xmlns:a16="http://schemas.microsoft.com/office/drawing/2014/main" id="{1386CEFA-05D4-24FF-BEDB-74B39B55E0A0}"/>
              </a:ext>
            </a:extLst>
          </p:cNvPr>
          <p:cNvSpPr>
            <a:spLocks noGrp="1"/>
          </p:cNvSpPr>
          <p:nvPr>
            <p:ph idx="1"/>
          </p:nvPr>
        </p:nvSpPr>
        <p:spPr>
          <a:xfrm>
            <a:off x="598298" y="2057400"/>
            <a:ext cx="7950200" cy="3840163"/>
          </a:xfrm>
        </p:spPr>
        <p:txBody>
          <a:bodyPr anchor="t">
            <a:noAutofit/>
          </a:bodyPr>
          <a:lstStyle/>
          <a:p>
            <a:pPr marL="0" indent="0">
              <a:buNone/>
            </a:pPr>
            <a:r>
              <a:rPr lang="en-US" sz="2200" b="1" dirty="0"/>
              <a:t>Takeaways</a:t>
            </a:r>
          </a:p>
          <a:p>
            <a:r>
              <a:rPr lang="en-US" sz="2200" dirty="0"/>
              <a:t>Punctuation was developed to help readers navigate texts.</a:t>
            </a:r>
          </a:p>
          <a:p>
            <a:r>
              <a:rPr lang="en-US" sz="2200" dirty="0"/>
              <a:t>Punctuation has marked different kinds of meaning in a hierarchy of larger and smaller units.</a:t>
            </a:r>
          </a:p>
          <a:p>
            <a:r>
              <a:rPr lang="en-US" sz="2200" dirty="0"/>
              <a:t>A key test for punctuation is whether the word groups that it separates have a subject and a verb and express a complete thought. </a:t>
            </a:r>
          </a:p>
          <a:p>
            <a:r>
              <a:rPr lang="en-US" sz="2200" dirty="0"/>
              <a:t>Understanding how punctuation functions can help us explain it to writers through the use of metaphors.</a:t>
            </a:r>
          </a:p>
          <a:p>
            <a:pPr marL="0" indent="0">
              <a:buNone/>
            </a:pPr>
            <a:r>
              <a:rPr lang="en-US" sz="2200" dirty="0"/>
              <a:t>What is something you understand now that you didn’t before?</a:t>
            </a:r>
          </a:p>
          <a:p>
            <a:pPr marL="0" indent="0">
              <a:buNone/>
            </a:pPr>
            <a:r>
              <a:rPr lang="en-US" sz="2200" dirty="0"/>
              <a:t>How might you apply what you’ve learned in a writing consultation?</a:t>
            </a:r>
          </a:p>
          <a:p>
            <a:endParaRPr lang="en-US" sz="2200" dirty="0"/>
          </a:p>
        </p:txBody>
      </p:sp>
    </p:spTree>
    <p:extLst>
      <p:ext uri="{BB962C8B-B14F-4D97-AF65-F5344CB8AC3E}">
        <p14:creationId xmlns:p14="http://schemas.microsoft.com/office/powerpoint/2010/main" val="63164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6742-065E-E543-DB5E-414C4D520196}"/>
              </a:ext>
            </a:extLst>
          </p:cNvPr>
          <p:cNvSpPr>
            <a:spLocks noGrp="1"/>
          </p:cNvSpPr>
          <p:nvPr>
            <p:ph type="title"/>
          </p:nvPr>
        </p:nvSpPr>
        <p:spPr/>
        <p:txBody>
          <a:bodyPr>
            <a:normAutofit/>
          </a:bodyPr>
          <a:lstStyle/>
          <a:p>
            <a:r>
              <a:rPr lang="en-US" sz="3200" cap="none" dirty="0"/>
              <a:t>References</a:t>
            </a:r>
          </a:p>
        </p:txBody>
      </p:sp>
      <p:sp>
        <p:nvSpPr>
          <p:cNvPr id="6" name="Content Placeholder 5">
            <a:extLst>
              <a:ext uri="{FF2B5EF4-FFF2-40B4-BE49-F238E27FC236}">
                <a16:creationId xmlns:a16="http://schemas.microsoft.com/office/drawing/2014/main" id="{D60A651D-BEC2-DD53-E4BF-2C2ED4E843FC}"/>
              </a:ext>
            </a:extLst>
          </p:cNvPr>
          <p:cNvSpPr>
            <a:spLocks noGrp="1"/>
          </p:cNvSpPr>
          <p:nvPr>
            <p:ph idx="1"/>
          </p:nvPr>
        </p:nvSpPr>
        <p:spPr>
          <a:xfrm>
            <a:off x="304800" y="2286000"/>
            <a:ext cx="8534400" cy="3840163"/>
          </a:xfrm>
        </p:spPr>
        <p:txBody>
          <a:bodyPr anchor="t">
            <a:noAutofit/>
          </a:bodyPr>
          <a:lstStyle/>
          <a:p>
            <a:pPr marL="349250" indent="-336550">
              <a:buNone/>
            </a:pPr>
            <a:r>
              <a:rPr lang="en-US" sz="2000" dirty="0"/>
              <a:t>Arbogast, J. (2006). </a:t>
            </a:r>
            <a:r>
              <a:rPr lang="en-US" sz="2000" i="1" dirty="0"/>
              <a:t>Photo of the inscription on Trajan’s Column. </a:t>
            </a:r>
            <a:r>
              <a:rPr lang="en-US" sz="2000" dirty="0"/>
              <a:t>[Photograph] Wikimedia Commons. </a:t>
            </a:r>
            <a:r>
              <a:rPr lang="en-US" sz="2000" dirty="0">
                <a:hlinkClick r:id="rId2"/>
              </a:rPr>
              <a:t>https://upload.wikimedia.org/wikipedia/en/2/21/</a:t>
            </a:r>
            <a:br>
              <a:rPr lang="en-US" sz="2000" dirty="0">
                <a:hlinkClick r:id="rId2"/>
              </a:rPr>
            </a:br>
            <a:r>
              <a:rPr lang="en-US" sz="2000" dirty="0">
                <a:hlinkClick r:id="rId2"/>
              </a:rPr>
              <a:t>Trajan_inscription_duotone.jpg</a:t>
            </a:r>
            <a:endParaRPr lang="en-US" sz="2000" dirty="0"/>
          </a:p>
          <a:p>
            <a:pPr marL="349250" indent="-336550">
              <a:buNone/>
            </a:pPr>
            <a:r>
              <a:rPr lang="en-US" sz="2000" dirty="0"/>
              <a:t>The </a:t>
            </a:r>
            <a:r>
              <a:rPr lang="en-US" sz="2000" dirty="0" err="1"/>
              <a:t>Bibliotecha</a:t>
            </a:r>
            <a:r>
              <a:rPr lang="en-US" sz="2000" dirty="0"/>
              <a:t> </a:t>
            </a:r>
            <a:r>
              <a:rPr lang="en-US" sz="2000" dirty="0" err="1"/>
              <a:t>Philadelphensis</a:t>
            </a:r>
            <a:r>
              <a:rPr lang="en-US" sz="2000" dirty="0"/>
              <a:t> Project. (2018). </a:t>
            </a:r>
            <a:r>
              <a:rPr lang="en-US" sz="2000" i="1" dirty="0"/>
              <a:t>Biblia. </a:t>
            </a:r>
            <a:r>
              <a:rPr lang="en-US" sz="2000" dirty="0"/>
              <a:t>[Photograph] </a:t>
            </a:r>
            <a:r>
              <a:rPr lang="en-US" sz="2000" dirty="0" err="1"/>
              <a:t>BiblioPhilly</a:t>
            </a:r>
            <a:r>
              <a:rPr lang="en-US" sz="2000" dirty="0"/>
              <a:t>.</a:t>
            </a:r>
            <a:br>
              <a:rPr lang="en-US" sz="2000" dirty="0"/>
            </a:br>
            <a:r>
              <a:rPr lang="en-US" sz="2000" dirty="0">
                <a:hlinkClick r:id="rId3"/>
              </a:rPr>
              <a:t>https://bibliophilly.library.upenn.edu/viewer.php?id=9#page/754/mode/2up</a:t>
            </a:r>
            <a:endParaRPr lang="en-US" sz="2000" dirty="0"/>
          </a:p>
          <a:p>
            <a:pPr marL="349250" indent="-336550">
              <a:buNone/>
            </a:pPr>
            <a:r>
              <a:rPr lang="en-US" sz="2000" dirty="0"/>
              <a:t>Houston, K. (2013). </a:t>
            </a:r>
            <a:r>
              <a:rPr lang="en-US" sz="2000" i="1" dirty="0"/>
              <a:t>Maximal meaning in minimal space: The history of punctuation.</a:t>
            </a:r>
            <a:r>
              <a:rPr lang="en-US" sz="2000" dirty="0"/>
              <a:t> Shady Characters. </a:t>
            </a:r>
            <a:r>
              <a:rPr lang="en-US" sz="2000" dirty="0">
                <a:hlinkClick r:id="rId4"/>
              </a:rPr>
              <a:t>https://shadycharacters.co.uk/2013/04/hiatus-article/</a:t>
            </a:r>
            <a:endParaRPr lang="en-US" sz="2000" dirty="0"/>
          </a:p>
          <a:p>
            <a:pPr marL="349250" indent="-336550">
              <a:buNone/>
            </a:pPr>
            <a:r>
              <a:rPr lang="en-US" sz="2000" dirty="0" err="1"/>
              <a:t>Nordquist</a:t>
            </a:r>
            <a:r>
              <a:rPr lang="en-US" sz="2000" dirty="0"/>
              <a:t>, R. (2020). </a:t>
            </a:r>
            <a:r>
              <a:rPr lang="en-US" sz="2000" i="1" dirty="0"/>
              <a:t>An introduction to punctuation. </a:t>
            </a:r>
            <a:r>
              <a:rPr lang="en-US" sz="2000" dirty="0"/>
              <a:t>ThoughtCo. </a:t>
            </a:r>
            <a:r>
              <a:rPr lang="en-US" sz="2000" dirty="0">
                <a:hlinkClick r:id="rId5"/>
              </a:rPr>
              <a:t>https://www.thoughtco.com/punctuation-definition-1691702</a:t>
            </a:r>
            <a:endParaRPr lang="en-US" sz="2000" dirty="0"/>
          </a:p>
          <a:p>
            <a:pPr marL="349250" indent="-336550">
              <a:buNone/>
            </a:pPr>
            <a:r>
              <a:rPr lang="en-US" sz="2000" dirty="0"/>
              <a:t>Parkes, M. (1992). </a:t>
            </a:r>
            <a:r>
              <a:rPr lang="en-US" sz="2000" i="1" dirty="0"/>
              <a:t>Pause and effect: An introduction to the history of punctuation in the West.</a:t>
            </a:r>
            <a:r>
              <a:rPr lang="en-US" sz="2000" dirty="0"/>
              <a:t> Routledge.</a:t>
            </a:r>
          </a:p>
          <a:p>
            <a:pPr marL="349250" indent="-336550">
              <a:buNone/>
            </a:pPr>
            <a:endParaRPr lang="en-US" sz="2000" dirty="0"/>
          </a:p>
        </p:txBody>
      </p:sp>
    </p:spTree>
    <p:extLst>
      <p:ext uri="{BB962C8B-B14F-4D97-AF65-F5344CB8AC3E}">
        <p14:creationId xmlns:p14="http://schemas.microsoft.com/office/powerpoint/2010/main" val="52652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253A-084E-81CE-2B54-F8A6CDD3DE2A}"/>
              </a:ext>
            </a:extLst>
          </p:cNvPr>
          <p:cNvSpPr>
            <a:spLocks noGrp="1"/>
          </p:cNvSpPr>
          <p:nvPr>
            <p:ph type="title"/>
          </p:nvPr>
        </p:nvSpPr>
        <p:spPr/>
        <p:txBody>
          <a:bodyPr>
            <a:normAutofit/>
          </a:bodyPr>
          <a:lstStyle/>
          <a:p>
            <a:r>
              <a:rPr lang="en-US" sz="3200" cap="none" dirty="0"/>
              <a:t>Learning Objectives</a:t>
            </a:r>
          </a:p>
        </p:txBody>
      </p:sp>
      <p:sp>
        <p:nvSpPr>
          <p:cNvPr id="3" name="Content Placeholder 2">
            <a:extLst>
              <a:ext uri="{FF2B5EF4-FFF2-40B4-BE49-F238E27FC236}">
                <a16:creationId xmlns:a16="http://schemas.microsoft.com/office/drawing/2014/main" id="{CA91DBD4-5BF4-3C80-1C62-CB6BFADFF1D3}"/>
              </a:ext>
            </a:extLst>
          </p:cNvPr>
          <p:cNvSpPr>
            <a:spLocks noGrp="1"/>
          </p:cNvSpPr>
          <p:nvPr>
            <p:ph idx="1"/>
          </p:nvPr>
        </p:nvSpPr>
        <p:spPr>
          <a:xfrm>
            <a:off x="533400" y="2286000"/>
            <a:ext cx="7950200" cy="3840163"/>
          </a:xfrm>
        </p:spPr>
        <p:txBody>
          <a:bodyPr>
            <a:normAutofit/>
          </a:bodyPr>
          <a:lstStyle/>
          <a:p>
            <a:pPr marL="342900" marR="0" lvl="0" indent="-342900">
              <a:spcBef>
                <a:spcPts val="0"/>
              </a:spcBef>
              <a:spcAft>
                <a:spcPts val="1200"/>
              </a:spcAft>
              <a:buFont typeface="Arial" panose="020B0604020202020204" pitchFamily="34" charset="0"/>
              <a:buChar char="•"/>
            </a:pPr>
            <a:r>
              <a:rPr lang="en-US" sz="2400" dirty="0">
                <a:solidFill>
                  <a:srgbClr val="000000"/>
                </a:solidFill>
                <a:ea typeface="Times New Roman" panose="02020603050405020304" pitchFamily="18" charset="0"/>
                <a:cs typeface="Calibri" panose="020F0502020204030204" pitchFamily="34" charset="0"/>
              </a:rPr>
              <a:t>D</a:t>
            </a:r>
            <a:r>
              <a:rPr lang="en-US" sz="2400" dirty="0">
                <a:solidFill>
                  <a:srgbClr val="000000"/>
                </a:solidFill>
                <a:effectLst/>
                <a:ea typeface="Times New Roman" panose="02020603050405020304" pitchFamily="18" charset="0"/>
                <a:cs typeface="Calibri" panose="020F0502020204030204" pitchFamily="34" charset="0"/>
              </a:rPr>
              <a:t>evelop a functional understanding of punctuation </a:t>
            </a:r>
            <a:endParaRPr lang="en-US" sz="2400" dirty="0">
              <a:effectLst/>
              <a:ea typeface="Calibri" panose="020F0502020204030204" pitchFamily="34" charset="0"/>
              <a:cs typeface="Calibri" panose="020F0502020204030204" pitchFamily="34" charset="0"/>
            </a:endParaRPr>
          </a:p>
          <a:p>
            <a:pPr marL="342900" marR="0" lvl="0" indent="-342900">
              <a:spcBef>
                <a:spcPts val="0"/>
              </a:spcBef>
              <a:spcAft>
                <a:spcPts val="1200"/>
              </a:spcAft>
              <a:buFont typeface="Arial" panose="020B0604020202020204" pitchFamily="34" charset="0"/>
              <a:buChar char="•"/>
            </a:pPr>
            <a:r>
              <a:rPr lang="en-US" sz="2400" dirty="0">
                <a:solidFill>
                  <a:srgbClr val="000000"/>
                </a:solidFill>
                <a:ea typeface="Times New Roman" panose="02020603050405020304" pitchFamily="18" charset="0"/>
                <a:cs typeface="Calibri" panose="020F0502020204030204" pitchFamily="34" charset="0"/>
              </a:rPr>
              <a:t>U</a:t>
            </a:r>
            <a:r>
              <a:rPr lang="en-US" sz="2400" dirty="0">
                <a:solidFill>
                  <a:srgbClr val="000000"/>
                </a:solidFill>
                <a:effectLst/>
                <a:ea typeface="Times New Roman" panose="02020603050405020304" pitchFamily="18" charset="0"/>
                <a:cs typeface="Calibri" panose="020F0502020204030204" pitchFamily="34" charset="0"/>
              </a:rPr>
              <a:t>nderstand why punctuation was invented and how it has developed over time</a:t>
            </a:r>
            <a:endParaRPr lang="en-US" sz="2400" dirty="0">
              <a:effectLst/>
              <a:ea typeface="Calibri" panose="020F0502020204030204" pitchFamily="34" charset="0"/>
              <a:cs typeface="Calibri" panose="020F0502020204030204" pitchFamily="34" charset="0"/>
            </a:endParaRPr>
          </a:p>
          <a:p>
            <a:pPr marL="342900" marR="0" lvl="0" indent="-342900">
              <a:spcBef>
                <a:spcPts val="0"/>
              </a:spcBef>
              <a:spcAft>
                <a:spcPts val="1200"/>
              </a:spcAft>
              <a:buFont typeface="Arial" panose="020B0604020202020204" pitchFamily="34" charset="0"/>
              <a:buChar char="•"/>
            </a:pPr>
            <a:r>
              <a:rPr lang="en-US" sz="2400" dirty="0">
                <a:solidFill>
                  <a:srgbClr val="000000"/>
                </a:solidFill>
                <a:ea typeface="Times New Roman" panose="02020603050405020304" pitchFamily="18" charset="0"/>
                <a:cs typeface="Calibri" panose="020F0502020204030204" pitchFamily="34" charset="0"/>
              </a:rPr>
              <a:t>I</a:t>
            </a:r>
            <a:r>
              <a:rPr lang="en-US" sz="2400" dirty="0">
                <a:solidFill>
                  <a:srgbClr val="000000"/>
                </a:solidFill>
                <a:effectLst/>
                <a:ea typeface="Times New Roman" panose="02020603050405020304" pitchFamily="18" charset="0"/>
                <a:cs typeface="Calibri" panose="020F0502020204030204" pitchFamily="34" charset="0"/>
              </a:rPr>
              <a:t>dentify levels of punctuation for modern punctuation marks</a:t>
            </a:r>
            <a:endParaRPr lang="en-US" sz="2400" dirty="0">
              <a:effectLst/>
              <a:ea typeface="Calibri" panose="020F0502020204030204" pitchFamily="34" charset="0"/>
              <a:cs typeface="Calibri" panose="020F0502020204030204" pitchFamily="34" charset="0"/>
            </a:endParaRPr>
          </a:p>
          <a:p>
            <a:pPr marL="342900" marR="0" lvl="0" indent="-342900">
              <a:spcBef>
                <a:spcPts val="0"/>
              </a:spcBef>
              <a:spcAft>
                <a:spcPts val="1200"/>
              </a:spcAft>
              <a:buFont typeface="Arial" panose="020B0604020202020204" pitchFamily="34" charset="0"/>
              <a:buChar char="•"/>
            </a:pPr>
            <a:r>
              <a:rPr lang="en-US" sz="2400" dirty="0">
                <a:solidFill>
                  <a:srgbClr val="000000"/>
                </a:solidFill>
                <a:effectLst/>
                <a:ea typeface="Times New Roman" panose="02020603050405020304" pitchFamily="18" charset="0"/>
                <a:cs typeface="Calibri" panose="020F0502020204030204" pitchFamily="34" charset="0"/>
              </a:rPr>
              <a:t>Understand and explain conventions for using semicolons, colons, and dashes</a:t>
            </a:r>
            <a:endParaRPr lang="en-US" sz="2400" dirty="0">
              <a:effectLst/>
              <a:ea typeface="Calibri" panose="020F0502020204030204" pitchFamily="34" charset="0"/>
              <a:cs typeface="Calibri" panose="020F0502020204030204" pitchFamily="34" charset="0"/>
            </a:endParaRPr>
          </a:p>
          <a:p>
            <a:pPr marL="342900" marR="0" lvl="0" indent="-342900">
              <a:spcBef>
                <a:spcPts val="0"/>
              </a:spcBef>
              <a:spcAft>
                <a:spcPts val="1200"/>
              </a:spcAft>
              <a:buFont typeface="Arial" panose="020B0604020202020204" pitchFamily="34" charset="0"/>
              <a:buChar char="•"/>
            </a:pPr>
            <a:r>
              <a:rPr lang="en-US" sz="2400" dirty="0">
                <a:solidFill>
                  <a:srgbClr val="000000"/>
                </a:solidFill>
                <a:ea typeface="Times New Roman" panose="02020603050405020304" pitchFamily="18" charset="0"/>
                <a:cs typeface="Calibri" panose="020F0502020204030204" pitchFamily="34" charset="0"/>
              </a:rPr>
              <a:t>E</a:t>
            </a:r>
            <a:r>
              <a:rPr lang="en-US" sz="2400" dirty="0">
                <a:solidFill>
                  <a:srgbClr val="000000"/>
                </a:solidFill>
                <a:effectLst/>
                <a:ea typeface="Times New Roman" panose="02020603050405020304" pitchFamily="18" charset="0"/>
                <a:cs typeface="Calibri" panose="020F0502020204030204" pitchFamily="34" charset="0"/>
              </a:rPr>
              <a:t>valuate sentences for conventional punctuation usage</a:t>
            </a:r>
            <a:endParaRPr lang="en-US" sz="24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652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sz="3200" cap="none" dirty="0"/>
              <a:t>Why Punctuation Is A Good Idea</a:t>
            </a:r>
          </a:p>
        </p:txBody>
      </p:sp>
      <p:sp>
        <p:nvSpPr>
          <p:cNvPr id="15364" name="Rectangle 4"/>
          <p:cNvSpPr>
            <a:spLocks noGrp="1" noChangeArrowheads="1"/>
          </p:cNvSpPr>
          <p:nvPr>
            <p:ph idx="1"/>
          </p:nvPr>
        </p:nvSpPr>
        <p:spPr/>
        <p:txBody>
          <a:bodyPr/>
          <a:lstStyle/>
          <a:p>
            <a:pPr>
              <a:buNone/>
            </a:pPr>
            <a:endParaRPr lang="en-US" dirty="0"/>
          </a:p>
          <a:p>
            <a:endParaRPr lang="en-US" dirty="0"/>
          </a:p>
          <a:p>
            <a:endParaRPr lang="en-US" dirty="0"/>
          </a:p>
          <a:p>
            <a:endParaRPr lang="en-US" dirty="0"/>
          </a:p>
          <a:p>
            <a:endParaRPr lang="en-US" dirty="0"/>
          </a:p>
          <a:p>
            <a:endParaRPr lang="en-US" dirty="0"/>
          </a:p>
          <a:p>
            <a:pPr>
              <a:buFontTx/>
              <a:buNone/>
            </a:pPr>
            <a:endParaRPr lang="en-US" dirty="0"/>
          </a:p>
        </p:txBody>
      </p:sp>
      <p:sp>
        <p:nvSpPr>
          <p:cNvPr id="2" name="TextBox 1">
            <a:extLst>
              <a:ext uri="{FF2B5EF4-FFF2-40B4-BE49-F238E27FC236}">
                <a16:creationId xmlns:a16="http://schemas.microsoft.com/office/drawing/2014/main" id="{AB07404B-9F6C-5707-5E03-8575585C35AF}"/>
              </a:ext>
            </a:extLst>
          </p:cNvPr>
          <p:cNvSpPr txBox="1"/>
          <p:nvPr/>
        </p:nvSpPr>
        <p:spPr>
          <a:xfrm>
            <a:off x="354600" y="5596127"/>
            <a:ext cx="7657930" cy="830997"/>
          </a:xfrm>
          <a:prstGeom prst="rect">
            <a:avLst/>
          </a:prstGeom>
          <a:noFill/>
        </p:spPr>
        <p:txBody>
          <a:bodyPr wrap="none" rtlCol="0">
            <a:spAutoFit/>
          </a:bodyPr>
          <a:lstStyle/>
          <a:p>
            <a:r>
              <a:rPr lang="en-US" sz="2000" dirty="0"/>
              <a:t>Ancient Roman inscription on Trajan’s Column, c. 113 C.E.</a:t>
            </a:r>
          </a:p>
          <a:p>
            <a:r>
              <a:rPr lang="en-US" sz="1400" dirty="0"/>
              <a:t>Note: from J. </a:t>
            </a:r>
            <a:r>
              <a:rPr lang="en-US" sz="1400" dirty="0" err="1"/>
              <a:t>Arboghast</a:t>
            </a:r>
            <a:r>
              <a:rPr lang="en-US" sz="1400" dirty="0"/>
              <a:t>, 2006, </a:t>
            </a:r>
            <a:r>
              <a:rPr lang="en-US" sz="1400" i="1" dirty="0"/>
              <a:t>Photo of the inscription on Trajan’s Column, </a:t>
            </a:r>
            <a:r>
              <a:rPr lang="en-US" sz="1400" dirty="0"/>
              <a:t>Wikimedia Commons </a:t>
            </a:r>
            <a:br>
              <a:rPr lang="en-US" sz="1400" dirty="0"/>
            </a:br>
            <a:r>
              <a:rPr lang="en-US" sz="1400" dirty="0"/>
              <a:t>(</a:t>
            </a:r>
            <a:r>
              <a:rPr lang="en-US" sz="1400" dirty="0">
                <a:hlinkClick r:id="rId3"/>
              </a:rPr>
              <a:t>https://upload.wikimedia.org/wikipedia/en/2/21/Trajan_inscription_duotone.jpg</a:t>
            </a:r>
            <a:r>
              <a:rPr lang="en-US" sz="1400" dirty="0"/>
              <a:t>). In the public domain.</a:t>
            </a:r>
            <a:endParaRPr lang="en-US" dirty="0"/>
          </a:p>
        </p:txBody>
      </p:sp>
      <p:pic>
        <p:nvPicPr>
          <p:cNvPr id="3" name="Picture 2" descr="A black and white image of a Latin inscription on Trajan's Column. The text is written in all capital letters without spaces between words.">
            <a:extLst>
              <a:ext uri="{FF2B5EF4-FFF2-40B4-BE49-F238E27FC236}">
                <a16:creationId xmlns:a16="http://schemas.microsoft.com/office/drawing/2014/main" id="{4C4D2C5D-E198-3974-6B7B-9EB1EA340750}"/>
              </a:ext>
            </a:extLst>
          </p:cNvPr>
          <p:cNvPicPr>
            <a:picLocks noChangeAspect="1"/>
          </p:cNvPicPr>
          <p:nvPr/>
        </p:nvPicPr>
        <p:blipFill>
          <a:blip r:embed="rId4"/>
          <a:stretch>
            <a:fillRect/>
          </a:stretch>
        </p:blipFill>
        <p:spPr>
          <a:xfrm>
            <a:off x="354600" y="1943370"/>
            <a:ext cx="8434800" cy="37195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a:t>Ancient Punctuation</a:t>
            </a:r>
          </a:p>
        </p:txBody>
      </p:sp>
      <p:sp>
        <p:nvSpPr>
          <p:cNvPr id="3" name="Content Placeholder 2"/>
          <p:cNvSpPr>
            <a:spLocks noGrp="1"/>
          </p:cNvSpPr>
          <p:nvPr>
            <p:ph idx="1"/>
          </p:nvPr>
        </p:nvSpPr>
        <p:spPr>
          <a:xfrm>
            <a:off x="533400" y="2286000"/>
            <a:ext cx="8229600" cy="3840163"/>
          </a:xfrm>
        </p:spPr>
        <p:txBody>
          <a:bodyPr>
            <a:normAutofit/>
          </a:bodyPr>
          <a:lstStyle/>
          <a:p>
            <a:r>
              <a:rPr lang="en-US" sz="2400" dirty="0">
                <a:cs typeface="Calibri" panose="020F0502020204030204" pitchFamily="34" charset="0"/>
              </a:rPr>
              <a:t>Punctuation began as marks that </a:t>
            </a:r>
            <a:r>
              <a:rPr lang="en-US" sz="2400" i="1" dirty="0">
                <a:cs typeface="Calibri" panose="020F0502020204030204" pitchFamily="34" charset="0"/>
              </a:rPr>
              <a:t>readers</a:t>
            </a:r>
            <a:r>
              <a:rPr lang="en-US" sz="2400" dirty="0">
                <a:cs typeface="Calibri" panose="020F0502020204030204" pitchFamily="34" charset="0"/>
              </a:rPr>
              <a:t> added to texts to make sense of them (Parkes, 1992).</a:t>
            </a:r>
          </a:p>
          <a:p>
            <a:r>
              <a:rPr lang="en-US" sz="2400" dirty="0">
                <a:cs typeface="Calibri" panose="020F0502020204030204" pitchFamily="34" charset="0"/>
              </a:rPr>
              <a:t>“The word space was a late arrival, appearing only when monks in medieval England and Ireland began splitting apart unfamiliar Latin texts to make them easier to read” (Houston, 2013).</a:t>
            </a:r>
          </a:p>
          <a:p>
            <a:r>
              <a:rPr lang="en-US" sz="2400" dirty="0">
                <a:cs typeface="Calibri" panose="020F0502020204030204" pitchFamily="34" charset="0"/>
              </a:rPr>
              <a:t>“Aristophanes of the great Library at Alexandria [257-180 B.C.E.] described a series of middle (</a:t>
            </a:r>
            <a:r>
              <a:rPr lang="en-US" sz="2400" dirty="0"/>
              <a:t>⋅</a:t>
            </a:r>
            <a:r>
              <a:rPr lang="en-US" sz="2400" dirty="0">
                <a:cs typeface="Calibri" panose="020F0502020204030204" pitchFamily="34" charset="0"/>
              </a:rPr>
              <a:t>), low (.) and high points (˙) denoting short, medium and long pauses” (Houston, 2013).</a:t>
            </a:r>
          </a:p>
          <a:p>
            <a:pPr marL="0" indent="0">
              <a:buNone/>
            </a:pPr>
            <a:endParaRPr lang="en-US" dirty="0">
              <a:cs typeface="Calibri" panose="020F0502020204030204" pitchFamily="34" charset="0"/>
            </a:endParaRPr>
          </a:p>
        </p:txBody>
      </p:sp>
    </p:spTree>
    <p:extLst>
      <p:ext uri="{BB962C8B-B14F-4D97-AF65-F5344CB8AC3E}">
        <p14:creationId xmlns:p14="http://schemas.microsoft.com/office/powerpoint/2010/main" val="41835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sz="3200" cap="none" dirty="0"/>
              <a:t>Levels of Ancient Punctuation</a:t>
            </a:r>
          </a:p>
        </p:txBody>
      </p:sp>
      <p:sp>
        <p:nvSpPr>
          <p:cNvPr id="18435" name="Rectangle 3"/>
          <p:cNvSpPr>
            <a:spLocks noGrp="1" noChangeArrowheads="1"/>
          </p:cNvSpPr>
          <p:nvPr>
            <p:ph idx="1"/>
          </p:nvPr>
        </p:nvSpPr>
        <p:spPr>
          <a:xfrm>
            <a:off x="685800" y="1981200"/>
            <a:ext cx="7772400" cy="4572000"/>
          </a:xfrm>
        </p:spPr>
        <p:txBody>
          <a:bodyPr anchor="t">
            <a:normAutofit/>
          </a:bodyPr>
          <a:lstStyle/>
          <a:p>
            <a:pPr marL="0" indent="0">
              <a:lnSpc>
                <a:spcPct val="90000"/>
              </a:lnSpc>
              <a:buNone/>
            </a:pPr>
            <a:r>
              <a:rPr lang="en-US" sz="2400" dirty="0" err="1"/>
              <a:t>Nordquist</a:t>
            </a:r>
            <a:r>
              <a:rPr lang="en-US" sz="2400" dirty="0"/>
              <a:t> (2020) explains that punctuation marks were named after the sections they divided:</a:t>
            </a:r>
            <a:br>
              <a:rPr lang="en-US" sz="2400" dirty="0"/>
            </a:br>
            <a:endParaRPr lang="en-US" sz="2400" dirty="0"/>
          </a:p>
          <a:p>
            <a:pPr lvl="1">
              <a:lnSpc>
                <a:spcPct val="90000"/>
              </a:lnSpc>
            </a:pPr>
            <a:r>
              <a:rPr lang="en-US" sz="2400" dirty="0"/>
              <a:t>longest = period (Aristotle: "a portion of a speech that has in itself a beginning and an end”)</a:t>
            </a:r>
            <a:br>
              <a:rPr lang="en-US" sz="2400" dirty="0"/>
            </a:br>
            <a:endParaRPr lang="en-US" sz="2400" dirty="0"/>
          </a:p>
          <a:p>
            <a:pPr lvl="1">
              <a:lnSpc>
                <a:spcPct val="90000"/>
              </a:lnSpc>
            </a:pPr>
            <a:r>
              <a:rPr lang="en-US" sz="2400" dirty="0"/>
              <a:t>middle = colon ("limb," "strophe," or "clause”)</a:t>
            </a:r>
            <a:br>
              <a:rPr lang="en-US" sz="2400" dirty="0"/>
            </a:br>
            <a:endParaRPr lang="en-US" sz="2400" dirty="0"/>
          </a:p>
          <a:p>
            <a:pPr lvl="1">
              <a:lnSpc>
                <a:spcPct val="90000"/>
              </a:lnSpc>
            </a:pPr>
            <a:r>
              <a:rPr lang="en-US" sz="2400" dirty="0"/>
              <a:t>shortest = comma ("that which is cut off")</a:t>
            </a:r>
          </a:p>
          <a:p>
            <a:pPr marL="0" indent="0">
              <a:lnSpc>
                <a:spcPct val="90000"/>
              </a:lnSpc>
              <a:buNone/>
            </a:pPr>
            <a:endParaRPr lang="en-US" sz="2400" dirty="0"/>
          </a:p>
          <a:p>
            <a:pPr>
              <a:lnSpc>
                <a:spcPct val="90000"/>
              </a:lnSpc>
            </a:pPr>
            <a:endParaRPr lang="en-US" sz="2400" dirty="0"/>
          </a:p>
          <a:p>
            <a:pPr>
              <a:lnSpc>
                <a:spcPct val="90000"/>
              </a:lnSpc>
            </a:pPr>
            <a:endParaRPr lang="en-US" sz="2400" dirty="0"/>
          </a:p>
          <a:p>
            <a:pPr>
              <a:lnSpc>
                <a:spcPct val="90000"/>
              </a:lnSpc>
              <a:buFontTx/>
              <a:buNone/>
            </a:pPr>
            <a:endParaRPr lang="en-US" sz="2400" dirty="0"/>
          </a:p>
        </p:txBody>
      </p:sp>
    </p:spTree>
    <p:extLst>
      <p:ext uri="{BB962C8B-B14F-4D97-AF65-F5344CB8AC3E}">
        <p14:creationId xmlns:p14="http://schemas.microsoft.com/office/powerpoint/2010/main" val="65121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wipe(left)">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wipe(left)">
                                      <p:cBhvr>
                                        <p:cTn id="12" dur="5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wipe(left)">
                                      <p:cBhvr>
                                        <p:cTn id="17"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sz="3200" cap="none" dirty="0"/>
              <a:t>Medieval Punctuation</a:t>
            </a:r>
          </a:p>
        </p:txBody>
      </p:sp>
      <p:pic>
        <p:nvPicPr>
          <p:cNvPr id="5" name="Content Placeholder 4" descr="A close-up image of a medieval manuscript passage from the Gospel of Mark. The text is written in dark Gothic script with medieval abbreviation marks and punctuation..">
            <a:extLst>
              <a:ext uri="{FF2B5EF4-FFF2-40B4-BE49-F238E27FC236}">
                <a16:creationId xmlns:a16="http://schemas.microsoft.com/office/drawing/2014/main" id="{C106C317-CE0E-8BDD-7B30-F88A5A89980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0506"/>
          <a:stretch/>
        </p:blipFill>
        <p:spPr>
          <a:xfrm>
            <a:off x="341134" y="2438400"/>
            <a:ext cx="8229601" cy="1270454"/>
          </a:xfrm>
          <a:ln>
            <a:solidFill>
              <a:schemeClr val="tx1"/>
            </a:solidFill>
          </a:ln>
        </p:spPr>
      </p:pic>
      <p:sp>
        <p:nvSpPr>
          <p:cNvPr id="7" name="Rectangle 6">
            <a:extLst>
              <a:ext uri="{FF2B5EF4-FFF2-40B4-BE49-F238E27FC236}">
                <a16:creationId xmlns:a16="http://schemas.microsoft.com/office/drawing/2014/main" id="{0A4D06F7-ABBF-1240-06C5-743A5DB92E7D}"/>
              </a:ext>
            </a:extLst>
          </p:cNvPr>
          <p:cNvSpPr/>
          <p:nvPr/>
        </p:nvSpPr>
        <p:spPr>
          <a:xfrm>
            <a:off x="6193660" y="2528019"/>
            <a:ext cx="152400" cy="381000"/>
          </a:xfrm>
          <a:prstGeom prst="rect">
            <a:avLst/>
          </a:prstGeom>
          <a:solidFill>
            <a:srgbClr val="FFF3D4">
              <a:alpha val="29804"/>
            </a:srgbClr>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3D91793-6927-9955-764D-C7DC863D7994}"/>
              </a:ext>
            </a:extLst>
          </p:cNvPr>
          <p:cNvSpPr/>
          <p:nvPr/>
        </p:nvSpPr>
        <p:spPr>
          <a:xfrm>
            <a:off x="2002660" y="2832819"/>
            <a:ext cx="152400" cy="381000"/>
          </a:xfrm>
          <a:prstGeom prst="rect">
            <a:avLst/>
          </a:prstGeom>
          <a:solidFill>
            <a:srgbClr val="FFF3D4">
              <a:alpha val="29804"/>
            </a:srgbClr>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1CA144D-D05F-5768-B3CB-A78AB957CA4A}"/>
              </a:ext>
            </a:extLst>
          </p:cNvPr>
          <p:cNvSpPr/>
          <p:nvPr/>
        </p:nvSpPr>
        <p:spPr>
          <a:xfrm>
            <a:off x="4455934" y="2832819"/>
            <a:ext cx="152400" cy="381000"/>
          </a:xfrm>
          <a:prstGeom prst="rect">
            <a:avLst/>
          </a:prstGeom>
          <a:solidFill>
            <a:srgbClr val="FFF3D4">
              <a:alpha val="29804"/>
            </a:srgbClr>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0836DF-FC06-E62E-598C-DC66B520D9FE}"/>
              </a:ext>
            </a:extLst>
          </p:cNvPr>
          <p:cNvSpPr/>
          <p:nvPr/>
        </p:nvSpPr>
        <p:spPr>
          <a:xfrm>
            <a:off x="1621660" y="3088415"/>
            <a:ext cx="152400" cy="381000"/>
          </a:xfrm>
          <a:prstGeom prst="rect">
            <a:avLst/>
          </a:prstGeom>
          <a:solidFill>
            <a:srgbClr val="FFF3D4">
              <a:alpha val="29804"/>
            </a:srgbClr>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1F8A3D-3006-8A3A-DEDD-790F19F179DE}"/>
              </a:ext>
            </a:extLst>
          </p:cNvPr>
          <p:cNvSpPr/>
          <p:nvPr/>
        </p:nvSpPr>
        <p:spPr>
          <a:xfrm>
            <a:off x="4379734" y="3212460"/>
            <a:ext cx="152400" cy="328023"/>
          </a:xfrm>
          <a:prstGeom prst="rect">
            <a:avLst/>
          </a:prstGeom>
          <a:solidFill>
            <a:srgbClr val="FFF3D4">
              <a:alpha val="29804"/>
            </a:srgbClr>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32EEE0-E24C-58AB-285A-B9061CEDC755}"/>
              </a:ext>
            </a:extLst>
          </p:cNvPr>
          <p:cNvSpPr/>
          <p:nvPr/>
        </p:nvSpPr>
        <p:spPr>
          <a:xfrm>
            <a:off x="2496220" y="3088415"/>
            <a:ext cx="221988" cy="381000"/>
          </a:xfrm>
          <a:prstGeom prst="rect">
            <a:avLst/>
          </a:prstGeom>
          <a:solidFill>
            <a:srgbClr val="FFF3D4">
              <a:alpha val="29804"/>
            </a:srgbClr>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EC3618-CE2E-C46D-734E-19C230914F03}"/>
              </a:ext>
            </a:extLst>
          </p:cNvPr>
          <p:cNvSpPr/>
          <p:nvPr/>
        </p:nvSpPr>
        <p:spPr>
          <a:xfrm>
            <a:off x="5675135" y="3212461"/>
            <a:ext cx="152400" cy="381000"/>
          </a:xfrm>
          <a:prstGeom prst="rect">
            <a:avLst/>
          </a:prstGeom>
          <a:solidFill>
            <a:srgbClr val="FFF3D4">
              <a:alpha val="29804"/>
            </a:srgbClr>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dirty="0"/>
          </a:p>
        </p:txBody>
      </p:sp>
      <p:sp>
        <p:nvSpPr>
          <p:cNvPr id="14" name="Rectangle 13">
            <a:extLst>
              <a:ext uri="{FF2B5EF4-FFF2-40B4-BE49-F238E27FC236}">
                <a16:creationId xmlns:a16="http://schemas.microsoft.com/office/drawing/2014/main" id="{1B0F2D6C-1E8A-DF7E-592B-1D68534B575C}"/>
              </a:ext>
            </a:extLst>
          </p:cNvPr>
          <p:cNvSpPr/>
          <p:nvPr/>
        </p:nvSpPr>
        <p:spPr>
          <a:xfrm>
            <a:off x="8067084" y="3307269"/>
            <a:ext cx="285577" cy="381000"/>
          </a:xfrm>
          <a:prstGeom prst="rect">
            <a:avLst/>
          </a:prstGeom>
          <a:solidFill>
            <a:srgbClr val="FFF3D4">
              <a:alpha val="29804"/>
            </a:srgbClr>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dirty="0"/>
          </a:p>
        </p:txBody>
      </p:sp>
      <p:sp>
        <p:nvSpPr>
          <p:cNvPr id="15" name="Rectangle 14">
            <a:extLst>
              <a:ext uri="{FF2B5EF4-FFF2-40B4-BE49-F238E27FC236}">
                <a16:creationId xmlns:a16="http://schemas.microsoft.com/office/drawing/2014/main" id="{10F54F02-FF3B-9A01-AD51-97A4AB2BF910}"/>
              </a:ext>
            </a:extLst>
          </p:cNvPr>
          <p:cNvSpPr/>
          <p:nvPr/>
        </p:nvSpPr>
        <p:spPr>
          <a:xfrm>
            <a:off x="6879460" y="2895198"/>
            <a:ext cx="152400" cy="381000"/>
          </a:xfrm>
          <a:prstGeom prst="rect">
            <a:avLst/>
          </a:prstGeom>
          <a:solidFill>
            <a:srgbClr val="FFF3D4">
              <a:alpha val="29804"/>
            </a:srgbClr>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50BC0AE-73FA-DEE4-CE2D-6DF57AD4B232}"/>
              </a:ext>
            </a:extLst>
          </p:cNvPr>
          <p:cNvSpPr txBox="1"/>
          <p:nvPr/>
        </p:nvSpPr>
        <p:spPr>
          <a:xfrm>
            <a:off x="327783" y="1968204"/>
            <a:ext cx="8198978" cy="400110"/>
          </a:xfrm>
          <a:prstGeom prst="rect">
            <a:avLst/>
          </a:prstGeom>
          <a:noFill/>
        </p:spPr>
        <p:txBody>
          <a:bodyPr wrap="square" rtlCol="0">
            <a:spAutoFit/>
          </a:bodyPr>
          <a:lstStyle/>
          <a:p>
            <a:r>
              <a:rPr lang="en-US" sz="2000" dirty="0"/>
              <a:t>Punctuation developed in the Middle Ages to include a wider range of marks.</a:t>
            </a:r>
            <a:endParaRPr lang="en-US" sz="1400" dirty="0"/>
          </a:p>
        </p:txBody>
      </p:sp>
      <p:sp>
        <p:nvSpPr>
          <p:cNvPr id="36" name="TextBox 35">
            <a:extLst>
              <a:ext uri="{FF2B5EF4-FFF2-40B4-BE49-F238E27FC236}">
                <a16:creationId xmlns:a16="http://schemas.microsoft.com/office/drawing/2014/main" id="{7D5E2668-51B8-8D92-94BD-5F73DBFEB251}"/>
              </a:ext>
            </a:extLst>
          </p:cNvPr>
          <p:cNvSpPr txBox="1"/>
          <p:nvPr/>
        </p:nvSpPr>
        <p:spPr>
          <a:xfrm>
            <a:off x="6182796" y="5346619"/>
            <a:ext cx="3342204" cy="323165"/>
          </a:xfrm>
          <a:prstGeom prst="rect">
            <a:avLst/>
          </a:prstGeom>
          <a:noFill/>
        </p:spPr>
        <p:txBody>
          <a:bodyPr wrap="square" rtlCol="0">
            <a:spAutoFit/>
          </a:bodyPr>
          <a:lstStyle/>
          <a:p>
            <a:pPr algn="l"/>
            <a:r>
              <a:rPr lang="en-US" sz="1500" dirty="0">
                <a:solidFill>
                  <a:srgbClr val="001320"/>
                </a:solidFill>
                <a:latin typeface="+mn-lt"/>
              </a:rPr>
              <a:t>Some [say] John the Baptist</a:t>
            </a:r>
            <a:endParaRPr lang="en-US" sz="1500" dirty="0">
              <a:latin typeface="+mn-lt"/>
            </a:endParaRPr>
          </a:p>
        </p:txBody>
      </p:sp>
      <p:grpSp>
        <p:nvGrpSpPr>
          <p:cNvPr id="2" name="Group 1">
            <a:extLst>
              <a:ext uri="{FF2B5EF4-FFF2-40B4-BE49-F238E27FC236}">
                <a16:creationId xmlns:a16="http://schemas.microsoft.com/office/drawing/2014/main" id="{CABBDDC3-1619-C256-1391-E2A325D329FF}"/>
              </a:ext>
            </a:extLst>
          </p:cNvPr>
          <p:cNvGrpSpPr/>
          <p:nvPr/>
        </p:nvGrpSpPr>
        <p:grpSpPr>
          <a:xfrm>
            <a:off x="294448" y="4648200"/>
            <a:ext cx="8726500" cy="1402584"/>
            <a:chOff x="294448" y="4648200"/>
            <a:chExt cx="8726500" cy="1402584"/>
          </a:xfrm>
        </p:grpSpPr>
        <p:pic>
          <p:nvPicPr>
            <p:cNvPr id="41" name="Picture 40">
              <a:extLst>
                <a:ext uri="{FF2B5EF4-FFF2-40B4-BE49-F238E27FC236}">
                  <a16:creationId xmlns:a16="http://schemas.microsoft.com/office/drawing/2014/main" id="{210B0CF0-7CE6-F9CD-0E9B-EF912124B30D}"/>
                </a:ext>
              </a:extLst>
            </p:cNvPr>
            <p:cNvPicPr>
              <a:picLocks noChangeAspect="1"/>
            </p:cNvPicPr>
            <p:nvPr/>
          </p:nvPicPr>
          <p:blipFill>
            <a:blip r:embed="rId4"/>
            <a:stretch>
              <a:fillRect/>
            </a:stretch>
          </p:blipFill>
          <p:spPr>
            <a:xfrm>
              <a:off x="4410573" y="5719432"/>
              <a:ext cx="128837" cy="307778"/>
            </a:xfrm>
            <a:prstGeom prst="rect">
              <a:avLst/>
            </a:prstGeom>
          </p:spPr>
        </p:pic>
        <p:sp>
          <p:nvSpPr>
            <p:cNvPr id="26" name="TextBox 25">
              <a:extLst>
                <a:ext uri="{FF2B5EF4-FFF2-40B4-BE49-F238E27FC236}">
                  <a16:creationId xmlns:a16="http://schemas.microsoft.com/office/drawing/2014/main" id="{D7EB96B4-6119-F9F3-9E48-B6C7913B6BE5}"/>
                </a:ext>
              </a:extLst>
            </p:cNvPr>
            <p:cNvSpPr txBox="1"/>
            <p:nvPr/>
          </p:nvSpPr>
          <p:spPr>
            <a:xfrm>
              <a:off x="294448" y="4648200"/>
              <a:ext cx="4512967" cy="400110"/>
            </a:xfrm>
            <a:prstGeom prst="rect">
              <a:avLst/>
            </a:prstGeom>
            <a:noFill/>
          </p:spPr>
          <p:txBody>
            <a:bodyPr wrap="none" rtlCol="0">
              <a:spAutoFit/>
            </a:bodyPr>
            <a:lstStyle/>
            <a:p>
              <a:r>
                <a:rPr lang="en-US" sz="2000" b="1" dirty="0"/>
                <a:t>Translation with medieval punctuation:</a:t>
              </a:r>
            </a:p>
          </p:txBody>
        </p:sp>
        <p:sp>
          <p:nvSpPr>
            <p:cNvPr id="40" name="TextBox 39">
              <a:extLst>
                <a:ext uri="{FF2B5EF4-FFF2-40B4-BE49-F238E27FC236}">
                  <a16:creationId xmlns:a16="http://schemas.microsoft.com/office/drawing/2014/main" id="{2B8783B0-6BCE-636D-305E-880820E1D9FE}"/>
                </a:ext>
              </a:extLst>
            </p:cNvPr>
            <p:cNvSpPr txBox="1"/>
            <p:nvPr/>
          </p:nvSpPr>
          <p:spPr>
            <a:xfrm>
              <a:off x="2438400" y="5727619"/>
              <a:ext cx="2545144" cy="323165"/>
            </a:xfrm>
            <a:prstGeom prst="rect">
              <a:avLst/>
            </a:prstGeom>
            <a:noFill/>
          </p:spPr>
          <p:txBody>
            <a:bodyPr wrap="square" rtlCol="0">
              <a:spAutoFit/>
            </a:bodyPr>
            <a:lstStyle/>
            <a:p>
              <a:pPr algn="l"/>
              <a:r>
                <a:rPr lang="en-US" sz="1500" dirty="0">
                  <a:solidFill>
                    <a:srgbClr val="001320"/>
                  </a:solidFill>
                  <a:latin typeface="+mn-lt"/>
                </a:rPr>
                <a:t>like one of the prophets</a:t>
              </a:r>
              <a:endParaRPr lang="en-US" sz="1500" dirty="0">
                <a:latin typeface="+mn-lt"/>
              </a:endParaRPr>
            </a:p>
          </p:txBody>
        </p:sp>
        <p:sp>
          <p:nvSpPr>
            <p:cNvPr id="39" name="TextBox 38">
              <a:extLst>
                <a:ext uri="{FF2B5EF4-FFF2-40B4-BE49-F238E27FC236}">
                  <a16:creationId xmlns:a16="http://schemas.microsoft.com/office/drawing/2014/main" id="{201FF24E-04FF-DCD2-9C4C-72A9443324BD}"/>
                </a:ext>
              </a:extLst>
            </p:cNvPr>
            <p:cNvSpPr txBox="1"/>
            <p:nvPr/>
          </p:nvSpPr>
          <p:spPr>
            <a:xfrm>
              <a:off x="1344946" y="5727619"/>
              <a:ext cx="1103136" cy="323165"/>
            </a:xfrm>
            <a:prstGeom prst="rect">
              <a:avLst/>
            </a:prstGeom>
            <a:noFill/>
          </p:spPr>
          <p:txBody>
            <a:bodyPr wrap="square" rtlCol="0">
              <a:spAutoFit/>
            </a:bodyPr>
            <a:lstStyle/>
            <a:p>
              <a:pPr algn="l"/>
              <a:r>
                <a:rPr lang="en-US" sz="1500" dirty="0">
                  <a:solidFill>
                    <a:srgbClr val="001320"/>
                  </a:solidFill>
                  <a:latin typeface="+mn-lt"/>
                </a:rPr>
                <a:t>some truly</a:t>
              </a:r>
              <a:endParaRPr lang="en-US" sz="1500" dirty="0">
                <a:latin typeface="+mn-lt"/>
              </a:endParaRPr>
            </a:p>
          </p:txBody>
        </p:sp>
        <p:sp>
          <p:nvSpPr>
            <p:cNvPr id="44" name="TextBox 43">
              <a:extLst>
                <a:ext uri="{FF2B5EF4-FFF2-40B4-BE49-F238E27FC236}">
                  <a16:creationId xmlns:a16="http://schemas.microsoft.com/office/drawing/2014/main" id="{4806E8F4-4C33-A114-D542-7F92F902C1BD}"/>
                </a:ext>
              </a:extLst>
            </p:cNvPr>
            <p:cNvSpPr txBox="1"/>
            <p:nvPr/>
          </p:nvSpPr>
          <p:spPr>
            <a:xfrm>
              <a:off x="6294056" y="5727619"/>
              <a:ext cx="2545144" cy="323165"/>
            </a:xfrm>
            <a:prstGeom prst="rect">
              <a:avLst/>
            </a:prstGeom>
            <a:noFill/>
          </p:spPr>
          <p:txBody>
            <a:bodyPr wrap="square" rtlCol="0">
              <a:spAutoFit/>
            </a:bodyPr>
            <a:lstStyle/>
            <a:p>
              <a:pPr algn="l"/>
              <a:r>
                <a:rPr lang="en-US" sz="1500" dirty="0">
                  <a:solidFill>
                    <a:srgbClr val="001320"/>
                  </a:solidFill>
                  <a:latin typeface="+mn-lt"/>
                </a:rPr>
                <a:t>You truly who do you say I am</a:t>
              </a:r>
              <a:endParaRPr lang="en-US" sz="1500" dirty="0">
                <a:latin typeface="+mn-lt"/>
              </a:endParaRPr>
            </a:p>
          </p:txBody>
        </p:sp>
        <p:sp>
          <p:nvSpPr>
            <p:cNvPr id="27" name="TextBox 26">
              <a:extLst>
                <a:ext uri="{FF2B5EF4-FFF2-40B4-BE49-F238E27FC236}">
                  <a16:creationId xmlns:a16="http://schemas.microsoft.com/office/drawing/2014/main" id="{A46C2444-FB6C-4EA6-4C4D-8BD95D63ECF0}"/>
                </a:ext>
              </a:extLst>
            </p:cNvPr>
            <p:cNvSpPr txBox="1"/>
            <p:nvPr/>
          </p:nvSpPr>
          <p:spPr>
            <a:xfrm>
              <a:off x="317431" y="5006551"/>
              <a:ext cx="6573579" cy="323165"/>
            </a:xfrm>
            <a:prstGeom prst="rect">
              <a:avLst/>
            </a:prstGeom>
            <a:noFill/>
          </p:spPr>
          <p:txBody>
            <a:bodyPr wrap="square" rtlCol="0">
              <a:spAutoFit/>
            </a:bodyPr>
            <a:lstStyle/>
            <a:p>
              <a:pPr algn="l"/>
              <a:r>
                <a:rPr lang="en-US" sz="1500" dirty="0">
                  <a:solidFill>
                    <a:srgbClr val="001320"/>
                  </a:solidFill>
                  <a:latin typeface="+mn-lt"/>
                </a:rPr>
                <a:t>And Jesus and his disciples entered into the villages of Caesarea Philippi</a:t>
              </a:r>
              <a:endParaRPr lang="en-US" sz="1500" dirty="0">
                <a:latin typeface="+mn-lt"/>
              </a:endParaRPr>
            </a:p>
          </p:txBody>
        </p:sp>
        <p:pic>
          <p:nvPicPr>
            <p:cNvPr id="18" name="Picture 17" descr="Medieval punctuation: a low dot topped by a wavy line (punctus interrogativus), marking a question">
              <a:extLst>
                <a:ext uri="{FF2B5EF4-FFF2-40B4-BE49-F238E27FC236}">
                  <a16:creationId xmlns:a16="http://schemas.microsoft.com/office/drawing/2014/main" id="{87B73C8F-AF24-611A-8EC0-BA4A96A07CAA}"/>
                </a:ext>
              </a:extLst>
            </p:cNvPr>
            <p:cNvPicPr>
              <a:picLocks noChangeAspect="1"/>
            </p:cNvPicPr>
            <p:nvPr/>
          </p:nvPicPr>
          <p:blipFill rotWithShape="1">
            <a:blip r:embed="rId5"/>
            <a:srcRect l="7806" r="1"/>
            <a:stretch/>
          </p:blipFill>
          <p:spPr>
            <a:xfrm>
              <a:off x="3377076" y="5345059"/>
              <a:ext cx="253870" cy="310896"/>
            </a:xfrm>
            <a:prstGeom prst="rect">
              <a:avLst/>
            </a:prstGeom>
          </p:spPr>
        </p:pic>
        <p:pic>
          <p:nvPicPr>
            <p:cNvPr id="21" name="Picture 20" descr="Medieval punctuation: a low dot (punctus), marking a short pause">
              <a:extLst>
                <a:ext uri="{FF2B5EF4-FFF2-40B4-BE49-F238E27FC236}">
                  <a16:creationId xmlns:a16="http://schemas.microsoft.com/office/drawing/2014/main" id="{FA48A020-292D-E0EB-26C3-3F631F7B1969}"/>
                </a:ext>
              </a:extLst>
            </p:cNvPr>
            <p:cNvPicPr>
              <a:picLocks noChangeAspect="1"/>
            </p:cNvPicPr>
            <p:nvPr/>
          </p:nvPicPr>
          <p:blipFill>
            <a:blip r:embed="rId4"/>
            <a:stretch>
              <a:fillRect/>
            </a:stretch>
          </p:blipFill>
          <p:spPr>
            <a:xfrm>
              <a:off x="5943600" y="5006550"/>
              <a:ext cx="128837" cy="307778"/>
            </a:xfrm>
            <a:prstGeom prst="rect">
              <a:avLst/>
            </a:prstGeom>
          </p:spPr>
        </p:pic>
        <p:pic>
          <p:nvPicPr>
            <p:cNvPr id="22" name="Picture 21" descr="Medieval punctuation: a low dot topped by an inverted comma, resembling an upside-down semicolon">
              <a:extLst>
                <a:ext uri="{FF2B5EF4-FFF2-40B4-BE49-F238E27FC236}">
                  <a16:creationId xmlns:a16="http://schemas.microsoft.com/office/drawing/2014/main" id="{708550B3-EF3F-E618-E677-A3B43D116610}"/>
                </a:ext>
              </a:extLst>
            </p:cNvPr>
            <p:cNvPicPr>
              <a:picLocks noChangeAspect="1"/>
            </p:cNvPicPr>
            <p:nvPr/>
          </p:nvPicPr>
          <p:blipFill>
            <a:blip r:embed="rId6"/>
            <a:stretch>
              <a:fillRect/>
            </a:stretch>
          </p:blipFill>
          <p:spPr>
            <a:xfrm>
              <a:off x="2286000" y="5707815"/>
              <a:ext cx="213741" cy="310896"/>
            </a:xfrm>
            <a:prstGeom prst="rect">
              <a:avLst/>
            </a:prstGeom>
          </p:spPr>
        </p:pic>
        <p:sp>
          <p:nvSpPr>
            <p:cNvPr id="30" name="TextBox 29">
              <a:extLst>
                <a:ext uri="{FF2B5EF4-FFF2-40B4-BE49-F238E27FC236}">
                  <a16:creationId xmlns:a16="http://schemas.microsoft.com/office/drawing/2014/main" id="{322B7D33-0571-DCBA-A5A8-C3F95F4A1BC3}"/>
                </a:ext>
              </a:extLst>
            </p:cNvPr>
            <p:cNvSpPr txBox="1"/>
            <p:nvPr/>
          </p:nvSpPr>
          <p:spPr>
            <a:xfrm>
              <a:off x="6025435" y="5021578"/>
              <a:ext cx="2995513" cy="323165"/>
            </a:xfrm>
            <a:prstGeom prst="rect">
              <a:avLst/>
            </a:prstGeom>
            <a:noFill/>
          </p:spPr>
          <p:txBody>
            <a:bodyPr wrap="square" rtlCol="0">
              <a:spAutoFit/>
            </a:bodyPr>
            <a:lstStyle/>
            <a:p>
              <a:pPr algn="l"/>
              <a:r>
                <a:rPr lang="en-US" sz="1500" dirty="0">
                  <a:solidFill>
                    <a:srgbClr val="001320"/>
                  </a:solidFill>
                  <a:latin typeface="+mn-lt"/>
                </a:rPr>
                <a:t>and on the way he asked his </a:t>
              </a:r>
              <a:r>
                <a:rPr lang="en-US" sz="1500" dirty="0" err="1">
                  <a:solidFill>
                    <a:srgbClr val="001320"/>
                  </a:solidFill>
                  <a:latin typeface="+mn-lt"/>
                </a:rPr>
                <a:t>disci</a:t>
              </a:r>
              <a:r>
                <a:rPr lang="en-US" sz="1500" dirty="0">
                  <a:solidFill>
                    <a:srgbClr val="001320"/>
                  </a:solidFill>
                  <a:latin typeface="+mn-lt"/>
                </a:rPr>
                <a:t>- </a:t>
              </a:r>
              <a:endParaRPr lang="en-US" sz="1500" dirty="0">
                <a:latin typeface="+mn-lt"/>
              </a:endParaRPr>
            </a:p>
          </p:txBody>
        </p:sp>
        <p:sp>
          <p:nvSpPr>
            <p:cNvPr id="31" name="TextBox 30">
              <a:extLst>
                <a:ext uri="{FF2B5EF4-FFF2-40B4-BE49-F238E27FC236}">
                  <a16:creationId xmlns:a16="http://schemas.microsoft.com/office/drawing/2014/main" id="{F7F775D0-A427-87BC-F528-86CF5BBCC1C3}"/>
                </a:ext>
              </a:extLst>
            </p:cNvPr>
            <p:cNvSpPr txBox="1"/>
            <p:nvPr/>
          </p:nvSpPr>
          <p:spPr>
            <a:xfrm>
              <a:off x="294448" y="5346619"/>
              <a:ext cx="2432092" cy="323165"/>
            </a:xfrm>
            <a:prstGeom prst="rect">
              <a:avLst/>
            </a:prstGeom>
            <a:noFill/>
          </p:spPr>
          <p:txBody>
            <a:bodyPr wrap="square" rtlCol="0">
              <a:spAutoFit/>
            </a:bodyPr>
            <a:lstStyle/>
            <a:p>
              <a:pPr algn="l"/>
              <a:r>
                <a:rPr lang="en-US" sz="1500" dirty="0" err="1">
                  <a:solidFill>
                    <a:srgbClr val="001320"/>
                  </a:solidFill>
                  <a:latin typeface="+mn-lt"/>
                </a:rPr>
                <a:t>ples</a:t>
              </a:r>
              <a:r>
                <a:rPr lang="en-US" sz="1500" dirty="0">
                  <a:solidFill>
                    <a:srgbClr val="001320"/>
                  </a:solidFill>
                  <a:latin typeface="+mn-lt"/>
                </a:rPr>
                <a:t>, saying</a:t>
              </a:r>
              <a:endParaRPr lang="en-US" sz="1500" dirty="0">
                <a:latin typeface="+mn-lt"/>
              </a:endParaRPr>
            </a:p>
          </p:txBody>
        </p:sp>
        <p:pic>
          <p:nvPicPr>
            <p:cNvPr id="32" name="Picture 31" descr="Medieval punctuation: a low dot (punctus), marking a short pause">
              <a:extLst>
                <a:ext uri="{FF2B5EF4-FFF2-40B4-BE49-F238E27FC236}">
                  <a16:creationId xmlns:a16="http://schemas.microsoft.com/office/drawing/2014/main" id="{739C62E4-96E1-EC0A-1A75-BA318C40B17C}"/>
                </a:ext>
              </a:extLst>
            </p:cNvPr>
            <p:cNvPicPr>
              <a:picLocks noChangeAspect="1"/>
            </p:cNvPicPr>
            <p:nvPr/>
          </p:nvPicPr>
          <p:blipFill>
            <a:blip r:embed="rId4"/>
            <a:stretch>
              <a:fillRect/>
            </a:stretch>
          </p:blipFill>
          <p:spPr>
            <a:xfrm>
              <a:off x="1219200" y="5346618"/>
              <a:ext cx="128837" cy="307778"/>
            </a:xfrm>
            <a:prstGeom prst="rect">
              <a:avLst/>
            </a:prstGeom>
          </p:spPr>
        </p:pic>
        <p:sp>
          <p:nvSpPr>
            <p:cNvPr id="33" name="TextBox 32">
              <a:extLst>
                <a:ext uri="{FF2B5EF4-FFF2-40B4-BE49-F238E27FC236}">
                  <a16:creationId xmlns:a16="http://schemas.microsoft.com/office/drawing/2014/main" id="{70B666BC-0DFD-9177-7B9C-A04DDFA808FC}"/>
                </a:ext>
              </a:extLst>
            </p:cNvPr>
            <p:cNvSpPr txBox="1"/>
            <p:nvPr/>
          </p:nvSpPr>
          <p:spPr>
            <a:xfrm>
              <a:off x="1383082" y="5346619"/>
              <a:ext cx="2177455" cy="323165"/>
            </a:xfrm>
            <a:prstGeom prst="rect">
              <a:avLst/>
            </a:prstGeom>
            <a:noFill/>
          </p:spPr>
          <p:txBody>
            <a:bodyPr wrap="square" rtlCol="0">
              <a:spAutoFit/>
            </a:bodyPr>
            <a:lstStyle/>
            <a:p>
              <a:pPr algn="l"/>
              <a:r>
                <a:rPr lang="en-US" sz="1500" dirty="0">
                  <a:solidFill>
                    <a:srgbClr val="001320"/>
                  </a:solidFill>
                  <a:latin typeface="+mn-lt"/>
                </a:rPr>
                <a:t>Who do people say I am </a:t>
              </a:r>
              <a:endParaRPr lang="en-US" sz="1500" dirty="0">
                <a:latin typeface="+mn-lt"/>
              </a:endParaRPr>
            </a:p>
          </p:txBody>
        </p:sp>
        <p:sp>
          <p:nvSpPr>
            <p:cNvPr id="34" name="TextBox 33">
              <a:extLst>
                <a:ext uri="{FF2B5EF4-FFF2-40B4-BE49-F238E27FC236}">
                  <a16:creationId xmlns:a16="http://schemas.microsoft.com/office/drawing/2014/main" id="{2968D383-BA32-4344-E3EF-8F0EED0E9E8C}"/>
                </a:ext>
              </a:extLst>
            </p:cNvPr>
            <p:cNvSpPr txBox="1"/>
            <p:nvPr/>
          </p:nvSpPr>
          <p:spPr>
            <a:xfrm>
              <a:off x="3630946" y="5346619"/>
              <a:ext cx="3342204" cy="323165"/>
            </a:xfrm>
            <a:prstGeom prst="rect">
              <a:avLst/>
            </a:prstGeom>
            <a:noFill/>
          </p:spPr>
          <p:txBody>
            <a:bodyPr wrap="square" rtlCol="0">
              <a:spAutoFit/>
            </a:bodyPr>
            <a:lstStyle/>
            <a:p>
              <a:pPr algn="l"/>
              <a:r>
                <a:rPr lang="en-US" sz="1500" dirty="0">
                  <a:solidFill>
                    <a:srgbClr val="001320"/>
                  </a:solidFill>
                  <a:latin typeface="+mn-lt"/>
                </a:rPr>
                <a:t>They responded to him saying</a:t>
              </a:r>
              <a:endParaRPr lang="en-US" sz="1500" dirty="0">
                <a:latin typeface="+mn-lt"/>
              </a:endParaRPr>
            </a:p>
          </p:txBody>
        </p:sp>
        <p:pic>
          <p:nvPicPr>
            <p:cNvPr id="35" name="Picture 34" descr="Medieval punctuation: a low dot (punctus), marking a short pause">
              <a:extLst>
                <a:ext uri="{FF2B5EF4-FFF2-40B4-BE49-F238E27FC236}">
                  <a16:creationId xmlns:a16="http://schemas.microsoft.com/office/drawing/2014/main" id="{FEF72479-79F6-3A18-0923-6632F82D07C2}"/>
                </a:ext>
              </a:extLst>
            </p:cNvPr>
            <p:cNvPicPr>
              <a:picLocks noChangeAspect="1"/>
            </p:cNvPicPr>
            <p:nvPr/>
          </p:nvPicPr>
          <p:blipFill>
            <a:blip r:embed="rId4"/>
            <a:stretch>
              <a:fillRect/>
            </a:stretch>
          </p:blipFill>
          <p:spPr>
            <a:xfrm>
              <a:off x="6059594" y="5346618"/>
              <a:ext cx="128837" cy="307778"/>
            </a:xfrm>
            <a:prstGeom prst="rect">
              <a:avLst/>
            </a:prstGeom>
          </p:spPr>
        </p:pic>
        <p:sp>
          <p:nvSpPr>
            <p:cNvPr id="37" name="TextBox 36">
              <a:extLst>
                <a:ext uri="{FF2B5EF4-FFF2-40B4-BE49-F238E27FC236}">
                  <a16:creationId xmlns:a16="http://schemas.microsoft.com/office/drawing/2014/main" id="{E26A5798-4A9F-5A63-064D-E0C9AEF2EFE8}"/>
                </a:ext>
              </a:extLst>
            </p:cNvPr>
            <p:cNvSpPr txBox="1"/>
            <p:nvPr/>
          </p:nvSpPr>
          <p:spPr>
            <a:xfrm>
              <a:off x="294448" y="5727619"/>
              <a:ext cx="1103136" cy="323165"/>
            </a:xfrm>
            <a:prstGeom prst="rect">
              <a:avLst/>
            </a:prstGeom>
            <a:noFill/>
          </p:spPr>
          <p:txBody>
            <a:bodyPr wrap="square" rtlCol="0">
              <a:spAutoFit/>
            </a:bodyPr>
            <a:lstStyle/>
            <a:p>
              <a:pPr algn="l"/>
              <a:r>
                <a:rPr lang="en-US" sz="1500" dirty="0">
                  <a:solidFill>
                    <a:srgbClr val="001320"/>
                  </a:solidFill>
                  <a:latin typeface="+mn-lt"/>
                </a:rPr>
                <a:t>some Elijah</a:t>
              </a:r>
              <a:endParaRPr lang="en-US" sz="1500" dirty="0">
                <a:latin typeface="+mn-lt"/>
              </a:endParaRPr>
            </a:p>
          </p:txBody>
        </p:sp>
        <p:pic>
          <p:nvPicPr>
            <p:cNvPr id="38" name="Picture 37" descr="Medieval punctuation: a low dot (punctus), marking a short pause">
              <a:extLst>
                <a:ext uri="{FF2B5EF4-FFF2-40B4-BE49-F238E27FC236}">
                  <a16:creationId xmlns:a16="http://schemas.microsoft.com/office/drawing/2014/main" id="{2E4E962C-4138-0285-58AA-947590562908}"/>
                </a:ext>
              </a:extLst>
            </p:cNvPr>
            <p:cNvPicPr>
              <a:picLocks noChangeAspect="1"/>
            </p:cNvPicPr>
            <p:nvPr/>
          </p:nvPicPr>
          <p:blipFill>
            <a:blip r:embed="rId4"/>
            <a:stretch>
              <a:fillRect/>
            </a:stretch>
          </p:blipFill>
          <p:spPr>
            <a:xfrm>
              <a:off x="1292309" y="5727618"/>
              <a:ext cx="128837" cy="307778"/>
            </a:xfrm>
            <a:prstGeom prst="rect">
              <a:avLst/>
            </a:prstGeom>
          </p:spPr>
        </p:pic>
        <p:sp>
          <p:nvSpPr>
            <p:cNvPr id="42" name="TextBox 41">
              <a:extLst>
                <a:ext uri="{FF2B5EF4-FFF2-40B4-BE49-F238E27FC236}">
                  <a16:creationId xmlns:a16="http://schemas.microsoft.com/office/drawing/2014/main" id="{7687521B-B5E4-5BCB-755B-360F40FEA90E}"/>
                </a:ext>
              </a:extLst>
            </p:cNvPr>
            <p:cNvSpPr txBox="1"/>
            <p:nvPr/>
          </p:nvSpPr>
          <p:spPr>
            <a:xfrm>
              <a:off x="4472237" y="5727619"/>
              <a:ext cx="2545144" cy="323165"/>
            </a:xfrm>
            <a:prstGeom prst="rect">
              <a:avLst/>
            </a:prstGeom>
            <a:noFill/>
          </p:spPr>
          <p:txBody>
            <a:bodyPr wrap="square" rtlCol="0">
              <a:spAutoFit/>
            </a:bodyPr>
            <a:lstStyle/>
            <a:p>
              <a:pPr algn="l"/>
              <a:r>
                <a:rPr lang="en-US" sz="1500" dirty="0">
                  <a:solidFill>
                    <a:srgbClr val="001320"/>
                  </a:solidFill>
                  <a:latin typeface="+mn-lt"/>
                </a:rPr>
                <a:t>Then he said to them</a:t>
              </a:r>
              <a:endParaRPr lang="en-US" sz="1500" dirty="0">
                <a:latin typeface="+mn-lt"/>
              </a:endParaRPr>
            </a:p>
          </p:txBody>
        </p:sp>
        <p:pic>
          <p:nvPicPr>
            <p:cNvPr id="43" name="Picture 42" descr="Medieval punctuation: a low dot (punctus), marking a short pause">
              <a:extLst>
                <a:ext uri="{FF2B5EF4-FFF2-40B4-BE49-F238E27FC236}">
                  <a16:creationId xmlns:a16="http://schemas.microsoft.com/office/drawing/2014/main" id="{966ED779-21F9-4871-028E-710F491D2ACA}"/>
                </a:ext>
              </a:extLst>
            </p:cNvPr>
            <p:cNvPicPr>
              <a:picLocks noChangeAspect="1"/>
            </p:cNvPicPr>
            <p:nvPr/>
          </p:nvPicPr>
          <p:blipFill>
            <a:blip r:embed="rId4"/>
            <a:stretch>
              <a:fillRect/>
            </a:stretch>
          </p:blipFill>
          <p:spPr>
            <a:xfrm>
              <a:off x="6241419" y="5727618"/>
              <a:ext cx="128837" cy="307778"/>
            </a:xfrm>
            <a:prstGeom prst="rect">
              <a:avLst/>
            </a:prstGeom>
          </p:spPr>
        </p:pic>
        <p:pic>
          <p:nvPicPr>
            <p:cNvPr id="45" name="Picture 44" descr="Medieval punctuation: a low dot topped by a wavy line (punctus interrogativus), marking a question">
              <a:extLst>
                <a:ext uri="{FF2B5EF4-FFF2-40B4-BE49-F238E27FC236}">
                  <a16:creationId xmlns:a16="http://schemas.microsoft.com/office/drawing/2014/main" id="{129E82AF-52A4-139B-311D-14B5A20A40D7}"/>
                </a:ext>
              </a:extLst>
            </p:cNvPr>
            <p:cNvPicPr>
              <a:picLocks noChangeAspect="1"/>
            </p:cNvPicPr>
            <p:nvPr/>
          </p:nvPicPr>
          <p:blipFill rotWithShape="1">
            <a:blip r:embed="rId5"/>
            <a:srcRect l="7806" r="1"/>
            <a:stretch/>
          </p:blipFill>
          <p:spPr>
            <a:xfrm>
              <a:off x="8737730" y="5726059"/>
              <a:ext cx="253870" cy="310896"/>
            </a:xfrm>
            <a:prstGeom prst="rect">
              <a:avLst/>
            </a:prstGeom>
          </p:spPr>
        </p:pic>
      </p:grpSp>
      <p:sp>
        <p:nvSpPr>
          <p:cNvPr id="49" name="TextBox 48">
            <a:extLst>
              <a:ext uri="{FF2B5EF4-FFF2-40B4-BE49-F238E27FC236}">
                <a16:creationId xmlns:a16="http://schemas.microsoft.com/office/drawing/2014/main" id="{44B88B69-E88D-6CE6-5394-3AA4B8C024CB}"/>
              </a:ext>
            </a:extLst>
          </p:cNvPr>
          <p:cNvSpPr txBox="1"/>
          <p:nvPr/>
        </p:nvSpPr>
        <p:spPr>
          <a:xfrm>
            <a:off x="327783" y="3708855"/>
            <a:ext cx="7321684" cy="830997"/>
          </a:xfrm>
          <a:prstGeom prst="rect">
            <a:avLst/>
          </a:prstGeom>
          <a:noFill/>
        </p:spPr>
        <p:txBody>
          <a:bodyPr wrap="none" rtlCol="0">
            <a:spAutoFit/>
          </a:bodyPr>
          <a:lstStyle/>
          <a:p>
            <a:r>
              <a:rPr lang="en-US" sz="2000" dirty="0"/>
              <a:t>Gospel of Mark (8:27-29) from a 13</a:t>
            </a:r>
            <a:r>
              <a:rPr lang="en-US" sz="2000" baseline="30000" dirty="0"/>
              <a:t>th</a:t>
            </a:r>
            <a:r>
              <a:rPr lang="en-US" sz="2000" dirty="0"/>
              <a:t>-century English Bible</a:t>
            </a:r>
          </a:p>
          <a:p>
            <a:r>
              <a:rPr lang="en-US" sz="1400" dirty="0"/>
              <a:t>Note: from The </a:t>
            </a:r>
            <a:r>
              <a:rPr lang="en-US" sz="1400" dirty="0" err="1"/>
              <a:t>Bibliotecha</a:t>
            </a:r>
            <a:r>
              <a:rPr lang="en-US" sz="1400" dirty="0"/>
              <a:t> </a:t>
            </a:r>
            <a:r>
              <a:rPr lang="en-US" sz="1400" dirty="0" err="1"/>
              <a:t>Philadelphensis</a:t>
            </a:r>
            <a:r>
              <a:rPr lang="en-US" sz="1400" dirty="0"/>
              <a:t> Project, 2018, </a:t>
            </a:r>
            <a:r>
              <a:rPr lang="en-US" sz="1400" i="1" dirty="0"/>
              <a:t>Biblia, </a:t>
            </a:r>
            <a:r>
              <a:rPr lang="en-US" sz="1400" dirty="0" err="1"/>
              <a:t>BiblioPhilly</a:t>
            </a:r>
            <a:br>
              <a:rPr lang="en-US" sz="1400" dirty="0"/>
            </a:br>
            <a:r>
              <a:rPr lang="en-US" sz="1400" dirty="0"/>
              <a:t>(</a:t>
            </a:r>
            <a:r>
              <a:rPr lang="en-US" sz="1400" dirty="0">
                <a:hlinkClick r:id="rId7"/>
              </a:rPr>
              <a:t>https://bibliophilly.library.upenn.edu/viewer.php?id=9#page/754/mode/2up</a:t>
            </a:r>
            <a:r>
              <a:rPr lang="en-US" sz="1400" dirty="0"/>
              <a:t>). In the public domain.</a:t>
            </a:r>
            <a:endParaRPr lang="en-US" dirty="0"/>
          </a:p>
        </p:txBody>
      </p:sp>
      <p:sp>
        <p:nvSpPr>
          <p:cNvPr id="50" name="TextBox 49">
            <a:extLst>
              <a:ext uri="{FF2B5EF4-FFF2-40B4-BE49-F238E27FC236}">
                <a16:creationId xmlns:a16="http://schemas.microsoft.com/office/drawing/2014/main" id="{BC9E4BD4-3EDB-18BB-1D7E-D64B05135515}"/>
              </a:ext>
            </a:extLst>
          </p:cNvPr>
          <p:cNvSpPr txBox="1"/>
          <p:nvPr/>
        </p:nvSpPr>
        <p:spPr>
          <a:xfrm>
            <a:off x="280613" y="6248400"/>
            <a:ext cx="7788094" cy="400110"/>
          </a:xfrm>
          <a:prstGeom prst="rect">
            <a:avLst/>
          </a:prstGeom>
          <a:noFill/>
        </p:spPr>
        <p:txBody>
          <a:bodyPr wrap="none" rtlCol="0">
            <a:spAutoFit/>
          </a:bodyPr>
          <a:lstStyle/>
          <a:p>
            <a:r>
              <a:rPr lang="en-US" sz="2000" b="1" dirty="0"/>
              <a:t>How is the medieval punctuation different from modern conventions?</a:t>
            </a:r>
          </a:p>
        </p:txBody>
      </p:sp>
    </p:spTree>
    <p:extLst>
      <p:ext uri="{BB962C8B-B14F-4D97-AF65-F5344CB8AC3E}">
        <p14:creationId xmlns:p14="http://schemas.microsoft.com/office/powerpoint/2010/main" val="78310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5FC2-3CC3-61E2-4D46-4103A72E15C1}"/>
              </a:ext>
            </a:extLst>
          </p:cNvPr>
          <p:cNvSpPr>
            <a:spLocks noGrp="1"/>
          </p:cNvSpPr>
          <p:nvPr>
            <p:ph type="title"/>
          </p:nvPr>
        </p:nvSpPr>
        <p:spPr/>
        <p:txBody>
          <a:bodyPr>
            <a:normAutofit/>
          </a:bodyPr>
          <a:lstStyle/>
          <a:p>
            <a:r>
              <a:rPr lang="en-US" sz="3200" cap="none" dirty="0"/>
              <a:t>Shifting Units of Meaning</a:t>
            </a:r>
          </a:p>
        </p:txBody>
      </p:sp>
      <p:sp>
        <p:nvSpPr>
          <p:cNvPr id="3" name="Content Placeholder 2">
            <a:extLst>
              <a:ext uri="{FF2B5EF4-FFF2-40B4-BE49-F238E27FC236}">
                <a16:creationId xmlns:a16="http://schemas.microsoft.com/office/drawing/2014/main" id="{20B91DEB-74E6-668A-F94C-7D5DE1F5F55C}"/>
              </a:ext>
            </a:extLst>
          </p:cNvPr>
          <p:cNvSpPr>
            <a:spLocks noGrp="1"/>
          </p:cNvSpPr>
          <p:nvPr>
            <p:ph idx="1"/>
          </p:nvPr>
        </p:nvSpPr>
        <p:spPr>
          <a:xfrm>
            <a:off x="533400" y="2286000"/>
            <a:ext cx="7950200" cy="3840163"/>
          </a:xfrm>
        </p:spPr>
        <p:txBody>
          <a:bodyPr anchor="t">
            <a:noAutofit/>
          </a:bodyPr>
          <a:lstStyle/>
          <a:p>
            <a:pPr marL="0" marR="0" lvl="0" indent="0">
              <a:spcBef>
                <a:spcPts val="0"/>
              </a:spcBef>
              <a:spcAft>
                <a:spcPts val="0"/>
              </a:spcAft>
              <a:buNone/>
            </a:pPr>
            <a:r>
              <a:rPr lang="en-US" sz="2400" dirty="0">
                <a:solidFill>
                  <a:srgbClr val="000000"/>
                </a:solidFill>
                <a:effectLst/>
                <a:ea typeface="Times New Roman" panose="02020603050405020304" pitchFamily="18" charset="0"/>
                <a:cs typeface="Times New Roman" panose="02020603050405020304" pitchFamily="18" charset="0"/>
              </a:rPr>
              <a:t>The kinds of units separated by punctuation changed over time (</a:t>
            </a:r>
            <a:r>
              <a:rPr lang="en-US" sz="2400" dirty="0" err="1">
                <a:solidFill>
                  <a:srgbClr val="000000"/>
                </a:solidFill>
                <a:effectLst/>
                <a:ea typeface="Times New Roman" panose="02020603050405020304" pitchFamily="18" charset="0"/>
                <a:cs typeface="Times New Roman" panose="02020603050405020304" pitchFamily="18" charset="0"/>
              </a:rPr>
              <a:t>Nordquist</a:t>
            </a:r>
            <a:r>
              <a:rPr lang="en-US" sz="2400" dirty="0">
                <a:solidFill>
                  <a:srgbClr val="000000"/>
                </a:solidFill>
                <a:effectLst/>
                <a:ea typeface="Times New Roman" panose="02020603050405020304" pitchFamily="18" charset="0"/>
                <a:cs typeface="Times New Roman" panose="02020603050405020304" pitchFamily="18" charset="0"/>
              </a:rPr>
              <a:t>, 2020). </a:t>
            </a:r>
            <a:br>
              <a:rPr lang="en-US" sz="2400" dirty="0">
                <a:solidFill>
                  <a:srgbClr val="000000"/>
                </a:solidFill>
                <a:effectLst/>
                <a:ea typeface="Times New Roman" panose="02020603050405020304" pitchFamily="18" charset="0"/>
                <a:cs typeface="Times New Roman" panose="02020603050405020304" pitchFamily="18" charset="0"/>
              </a:rPr>
            </a:br>
            <a:endParaRPr lang="en-US" sz="2400" dirty="0">
              <a:effectLst/>
              <a:ea typeface="Calibri" panose="020F0502020204030204" pitchFamily="34" charset="0"/>
              <a:cs typeface="Times New Roman" panose="02020603050405020304" pitchFamily="18" charset="0"/>
            </a:endParaRPr>
          </a:p>
          <a:p>
            <a:pPr>
              <a:spcBef>
                <a:spcPts val="0"/>
              </a:spcBef>
            </a:pPr>
            <a:r>
              <a:rPr lang="en-US" sz="2400" dirty="0">
                <a:solidFill>
                  <a:srgbClr val="000000"/>
                </a:solidFill>
                <a:effectLst/>
                <a:ea typeface="Times New Roman" panose="02020603050405020304" pitchFamily="18" charset="0"/>
                <a:cs typeface="Times New Roman" panose="02020603050405020304" pitchFamily="18" charset="0"/>
              </a:rPr>
              <a:t>In the Middle Ages, punctuation often marked units of thought or logical steps. </a:t>
            </a:r>
            <a:endParaRPr lang="en-US" sz="2400" dirty="0">
              <a:effectLst/>
              <a:ea typeface="Calibri" panose="020F0502020204030204" pitchFamily="34" charset="0"/>
              <a:cs typeface="Times New Roman" panose="02020603050405020304" pitchFamily="18" charset="0"/>
            </a:endParaRPr>
          </a:p>
          <a:p>
            <a:pPr>
              <a:spcBef>
                <a:spcPts val="0"/>
              </a:spcBef>
            </a:pPr>
            <a:r>
              <a:rPr lang="en-US" sz="2400" dirty="0">
                <a:solidFill>
                  <a:srgbClr val="000000"/>
                </a:solidFill>
                <a:effectLst/>
                <a:ea typeface="Times New Roman" panose="02020603050405020304" pitchFamily="18" charset="0"/>
                <a:cs typeface="Times New Roman" panose="02020603050405020304" pitchFamily="18" charset="0"/>
              </a:rPr>
              <a:t>In the Renaissance, punctuation marked parts of an argument, or rhetorical units. </a:t>
            </a:r>
            <a:endParaRPr lang="en-US" sz="2400" dirty="0">
              <a:effectLst/>
              <a:ea typeface="Calibri" panose="020F0502020204030204" pitchFamily="34" charset="0"/>
              <a:cs typeface="Times New Roman" panose="02020603050405020304" pitchFamily="18" charset="0"/>
            </a:endParaRPr>
          </a:p>
          <a:p>
            <a:r>
              <a:rPr lang="en-US" sz="2400" dirty="0">
                <a:solidFill>
                  <a:srgbClr val="000000"/>
                </a:solidFill>
                <a:effectLst/>
                <a:ea typeface="Times New Roman" panose="02020603050405020304" pitchFamily="18" charset="0"/>
              </a:rPr>
              <a:t>Today, we use punctuation to mark units of sentence structure or syntax, that is, grammatical units.</a:t>
            </a:r>
            <a:br>
              <a:rPr lang="en-US" sz="2400" dirty="0">
                <a:solidFill>
                  <a:srgbClr val="000000"/>
                </a:solidFill>
                <a:effectLst/>
                <a:ea typeface="Times New Roman" panose="02020603050405020304" pitchFamily="18" charset="0"/>
              </a:rPr>
            </a:br>
            <a:endParaRPr lang="en-US" sz="2400" dirty="0"/>
          </a:p>
        </p:txBody>
      </p:sp>
    </p:spTree>
    <p:extLst>
      <p:ext uri="{BB962C8B-B14F-4D97-AF65-F5344CB8AC3E}">
        <p14:creationId xmlns:p14="http://schemas.microsoft.com/office/powerpoint/2010/main" val="10072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5FC2-3CC3-61E2-4D46-4103A72E15C1}"/>
              </a:ext>
            </a:extLst>
          </p:cNvPr>
          <p:cNvSpPr>
            <a:spLocks noGrp="1"/>
          </p:cNvSpPr>
          <p:nvPr>
            <p:ph type="title"/>
          </p:nvPr>
        </p:nvSpPr>
        <p:spPr/>
        <p:txBody>
          <a:bodyPr>
            <a:normAutofit/>
          </a:bodyPr>
          <a:lstStyle/>
          <a:p>
            <a:r>
              <a:rPr lang="en-US" sz="3200" cap="none" dirty="0"/>
              <a:t>Hierarchy of Punctuation</a:t>
            </a:r>
          </a:p>
        </p:txBody>
      </p:sp>
      <p:graphicFrame>
        <p:nvGraphicFramePr>
          <p:cNvPr id="6" name="Diagram 5" descr="A tree diagram depicting three levels of punctuation. Periods, question marks, and exclamation points are on the top level. Semicolons, colons, dashes, and parentheses are on the middle level. Commas are on the bottom level.">
            <a:extLst>
              <a:ext uri="{FF2B5EF4-FFF2-40B4-BE49-F238E27FC236}">
                <a16:creationId xmlns:a16="http://schemas.microsoft.com/office/drawing/2014/main" id="{D2862FAF-09E8-9BC7-82E7-230E5B9CFC30}"/>
              </a:ext>
            </a:extLst>
          </p:cNvPr>
          <p:cNvGraphicFramePr/>
          <p:nvPr>
            <p:extLst>
              <p:ext uri="{D42A27DB-BD31-4B8C-83A1-F6EECF244321}">
                <p14:modId xmlns:p14="http://schemas.microsoft.com/office/powerpoint/2010/main" val="3830283408"/>
              </p:ext>
            </p:extLst>
          </p:nvPr>
        </p:nvGraphicFramePr>
        <p:xfrm>
          <a:off x="1447800" y="1905000"/>
          <a:ext cx="6248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11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AFFEF-9736-6244-8ECA-9D86B080277C}"/>
              </a:ext>
            </a:extLst>
          </p:cNvPr>
          <p:cNvSpPr>
            <a:spLocks noGrp="1"/>
          </p:cNvSpPr>
          <p:nvPr>
            <p:ph idx="1"/>
          </p:nvPr>
        </p:nvSpPr>
        <p:spPr>
          <a:xfrm>
            <a:off x="457200" y="2286000"/>
            <a:ext cx="8458199" cy="4343400"/>
          </a:xfrm>
        </p:spPr>
        <p:txBody>
          <a:bodyPr anchor="t">
            <a:noAutofit/>
          </a:bodyPr>
          <a:lstStyle/>
          <a:p>
            <a:r>
              <a:rPr lang="en-US" sz="2200" dirty="0"/>
              <a:t>Helps identify clauses, use semicolons and colons, and avoid comma splices and fused sentences (a.k.a. run-ons)</a:t>
            </a:r>
          </a:p>
          <a:p>
            <a:pPr marL="623888" indent="-274638">
              <a:buFontTx/>
              <a:buAutoNum type="arabicPeriod"/>
            </a:pPr>
            <a:r>
              <a:rPr lang="en-US" sz="2200" dirty="0"/>
              <a:t>Does a group of words have a subject and a verb?</a:t>
            </a:r>
          </a:p>
          <a:p>
            <a:pPr marL="623888" indent="-274638">
              <a:buFontTx/>
              <a:buAutoNum type="arabicPeriod"/>
            </a:pPr>
            <a:r>
              <a:rPr lang="en-US" sz="2200" dirty="0"/>
              <a:t>Does it make sense by itself?</a:t>
            </a:r>
          </a:p>
          <a:p>
            <a:pPr marL="349250" indent="0">
              <a:buNone/>
            </a:pPr>
            <a:r>
              <a:rPr lang="en-US" sz="2200" dirty="0"/>
              <a:t>If a group of words passes the test, it is an </a:t>
            </a:r>
            <a:r>
              <a:rPr lang="en-US" sz="2200" b="1" dirty="0"/>
              <a:t>independent clause.</a:t>
            </a:r>
            <a:endParaRPr lang="en-US" sz="2200" dirty="0"/>
          </a:p>
          <a:p>
            <a:r>
              <a:rPr lang="en-US" sz="2200" b="1" dirty="0"/>
              <a:t>Try it out: </a:t>
            </a:r>
            <a:r>
              <a:rPr lang="en-US" sz="2200" dirty="0"/>
              <a:t>does each group of words pass the test? Why or why not?</a:t>
            </a:r>
          </a:p>
          <a:p>
            <a:pPr marL="324000" lvl="1" indent="0">
              <a:spcBef>
                <a:spcPts val="600"/>
              </a:spcBef>
              <a:buNone/>
            </a:pPr>
            <a:r>
              <a:rPr lang="en-US" sz="2200" dirty="0"/>
              <a:t>			</a:t>
            </a:r>
          </a:p>
          <a:p>
            <a:pPr marL="0" indent="0">
              <a:buNone/>
            </a:pPr>
            <a:endParaRPr lang="en-US" sz="2200" dirty="0"/>
          </a:p>
        </p:txBody>
      </p:sp>
      <p:sp>
        <p:nvSpPr>
          <p:cNvPr id="13" name="TextBox 12">
            <a:extLst>
              <a:ext uri="{FF2B5EF4-FFF2-40B4-BE49-F238E27FC236}">
                <a16:creationId xmlns:a16="http://schemas.microsoft.com/office/drawing/2014/main" id="{9E561369-19E1-5B57-44CC-859EBCF90C1E}"/>
              </a:ext>
            </a:extLst>
          </p:cNvPr>
          <p:cNvSpPr txBox="1"/>
          <p:nvPr/>
        </p:nvSpPr>
        <p:spPr>
          <a:xfrm>
            <a:off x="381000" y="5053906"/>
            <a:ext cx="4890910" cy="923330"/>
          </a:xfrm>
          <a:prstGeom prst="rect">
            <a:avLst/>
          </a:prstGeom>
          <a:noFill/>
        </p:spPr>
        <p:txBody>
          <a:bodyPr wrap="square">
            <a:spAutoFit/>
          </a:bodyPr>
          <a:lstStyle/>
          <a:p>
            <a:pPr lvl="1">
              <a:spcBef>
                <a:spcPts val="600"/>
              </a:spcBef>
              <a:spcAft>
                <a:spcPts val="600"/>
              </a:spcAft>
            </a:pPr>
            <a:r>
              <a:rPr lang="en-US" sz="2200" dirty="0"/>
              <a:t>Cheese is often underrated</a:t>
            </a:r>
          </a:p>
          <a:p>
            <a:pPr lvl="1">
              <a:spcBef>
                <a:spcPts val="600"/>
              </a:spcBef>
              <a:spcAft>
                <a:spcPts val="600"/>
              </a:spcAft>
            </a:pPr>
            <a:r>
              <a:rPr lang="en-US" sz="2200" dirty="0"/>
              <a:t>To get a better grade</a:t>
            </a:r>
          </a:p>
        </p:txBody>
      </p:sp>
      <p:sp>
        <p:nvSpPr>
          <p:cNvPr id="6" name="TextBox 5">
            <a:extLst>
              <a:ext uri="{FF2B5EF4-FFF2-40B4-BE49-F238E27FC236}">
                <a16:creationId xmlns:a16="http://schemas.microsoft.com/office/drawing/2014/main" id="{6C30E58E-FE50-2017-06FF-3E5E2B73DA09}"/>
              </a:ext>
            </a:extLst>
          </p:cNvPr>
          <p:cNvSpPr txBox="1"/>
          <p:nvPr/>
        </p:nvSpPr>
        <p:spPr>
          <a:xfrm>
            <a:off x="4024490" y="5053906"/>
            <a:ext cx="4890910" cy="923330"/>
          </a:xfrm>
          <a:prstGeom prst="rect">
            <a:avLst/>
          </a:prstGeom>
          <a:noFill/>
        </p:spPr>
        <p:txBody>
          <a:bodyPr wrap="square">
            <a:spAutoFit/>
          </a:bodyPr>
          <a:lstStyle/>
          <a:p>
            <a:pPr lvl="1">
              <a:spcBef>
                <a:spcPts val="600"/>
              </a:spcBef>
              <a:spcAft>
                <a:spcPts val="600"/>
              </a:spcAft>
            </a:pPr>
            <a:r>
              <a:rPr lang="en-US" sz="2200" dirty="0"/>
              <a:t>Monkeys sliding down the banister</a:t>
            </a:r>
          </a:p>
          <a:p>
            <a:pPr lvl="1">
              <a:spcBef>
                <a:spcPts val="600"/>
              </a:spcBef>
              <a:spcAft>
                <a:spcPts val="600"/>
              </a:spcAft>
            </a:pPr>
            <a:r>
              <a:rPr lang="en-US" sz="2200" dirty="0"/>
              <a:t>Although they make good arguments</a:t>
            </a:r>
          </a:p>
        </p:txBody>
      </p:sp>
      <p:sp>
        <p:nvSpPr>
          <p:cNvPr id="2" name="Title 1">
            <a:extLst>
              <a:ext uri="{FF2B5EF4-FFF2-40B4-BE49-F238E27FC236}">
                <a16:creationId xmlns:a16="http://schemas.microsoft.com/office/drawing/2014/main" id="{227A0F32-49F5-8E4C-BC76-6EBC879603EB}"/>
              </a:ext>
            </a:extLst>
          </p:cNvPr>
          <p:cNvSpPr>
            <a:spLocks noGrp="1"/>
          </p:cNvSpPr>
          <p:nvPr>
            <p:ph type="title"/>
          </p:nvPr>
        </p:nvSpPr>
        <p:spPr/>
        <p:txBody>
          <a:bodyPr>
            <a:normAutofit/>
          </a:bodyPr>
          <a:lstStyle/>
          <a:p>
            <a:r>
              <a:rPr lang="en-US" sz="3200" cap="none" dirty="0"/>
              <a:t>The Test</a:t>
            </a:r>
          </a:p>
        </p:txBody>
      </p:sp>
      <p:cxnSp>
        <p:nvCxnSpPr>
          <p:cNvPr id="9" name="Straight Connector 8">
            <a:extLst>
              <a:ext uri="{FF2B5EF4-FFF2-40B4-BE49-F238E27FC236}">
                <a16:creationId xmlns:a16="http://schemas.microsoft.com/office/drawing/2014/main" id="{C356B29C-5322-7B3E-BECB-C17FB63C9CC4}"/>
              </a:ext>
            </a:extLst>
          </p:cNvPr>
          <p:cNvCxnSpPr>
            <a:cxnSpLocks/>
          </p:cNvCxnSpPr>
          <p:nvPr/>
        </p:nvCxnSpPr>
        <p:spPr>
          <a:xfrm>
            <a:off x="914400" y="5791200"/>
            <a:ext cx="2362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BBCA3E7-F674-BF62-5DFE-3063EAD26D74}"/>
              </a:ext>
            </a:extLst>
          </p:cNvPr>
          <p:cNvCxnSpPr>
            <a:cxnSpLocks/>
          </p:cNvCxnSpPr>
          <p:nvPr/>
        </p:nvCxnSpPr>
        <p:spPr>
          <a:xfrm>
            <a:off x="4572000" y="5294157"/>
            <a:ext cx="396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9778870-6E8C-7671-6B4F-A9A68522E87A}"/>
              </a:ext>
            </a:extLst>
          </p:cNvPr>
          <p:cNvCxnSpPr>
            <a:cxnSpLocks/>
          </p:cNvCxnSpPr>
          <p:nvPr/>
        </p:nvCxnSpPr>
        <p:spPr>
          <a:xfrm>
            <a:off x="4572000" y="5791200"/>
            <a:ext cx="4191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0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left)">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wipe(left)">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ipe(left)">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wipe(left)">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{A76ED55C-3FEE-AD49-9193-21EE6EB4A3D1}tf10001123</Template>
  <TotalTime>18167</TotalTime>
  <Words>1369</Words>
  <Application>Microsoft Office PowerPoint</Application>
  <PresentationFormat>On-screen Show (4:3)</PresentationFormat>
  <Paragraphs>128</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Wingdings 2</vt:lpstr>
      <vt:lpstr>Dividend</vt:lpstr>
      <vt:lpstr>Marks Across Time:  Explaining Punctuation and  Its (Historical) Function</vt:lpstr>
      <vt:lpstr>Learning Objectives</vt:lpstr>
      <vt:lpstr>Why Punctuation Is A Good Idea</vt:lpstr>
      <vt:lpstr>Ancient Punctuation</vt:lpstr>
      <vt:lpstr>Levels of Ancient Punctuation</vt:lpstr>
      <vt:lpstr>Medieval Punctuation</vt:lpstr>
      <vt:lpstr>Shifting Units of Meaning</vt:lpstr>
      <vt:lpstr>Hierarchy of Punctuation</vt:lpstr>
      <vt:lpstr>The Test</vt:lpstr>
      <vt:lpstr>Semicolons ;</vt:lpstr>
      <vt:lpstr>Testing for Semicolons</vt:lpstr>
      <vt:lpstr>Colons :</vt:lpstr>
      <vt:lpstr>Dashes —</vt:lpstr>
      <vt:lpstr>Your Metaphor Here!</vt:lpstr>
      <vt:lpstr>Final Reflection</vt:lpstr>
      <vt:lpstr>References</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 + Punctuation</dc:title>
  <dc:creator>Christopher LeCluyse</dc:creator>
  <cp:lastModifiedBy>Reviewer</cp:lastModifiedBy>
  <cp:revision>60</cp:revision>
  <dcterms:created xsi:type="dcterms:W3CDTF">2012-04-26T09:36:10Z</dcterms:created>
  <dcterms:modified xsi:type="dcterms:W3CDTF">2024-01-18T17:07:50Z</dcterms:modified>
</cp:coreProperties>
</file>